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5"/>
    <p:sldMasterId id="2147483687" r:id="rId6"/>
  </p:sldMasterIdLst>
  <p:notesMasterIdLst>
    <p:notesMasterId r:id="rId18"/>
  </p:notesMasterIdLst>
  <p:sldIdLst>
    <p:sldId id="258" r:id="rId7"/>
    <p:sldId id="273" r:id="rId8"/>
    <p:sldId id="312" r:id="rId9"/>
    <p:sldId id="259" r:id="rId10"/>
    <p:sldId id="305" r:id="rId11"/>
    <p:sldId id="306" r:id="rId12"/>
    <p:sldId id="307" r:id="rId13"/>
    <p:sldId id="309" r:id="rId14"/>
    <p:sldId id="308" r:id="rId15"/>
    <p:sldId id="310" r:id="rId16"/>
    <p:sldId id="31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DFE5"/>
    <a:srgbClr val="147D9E"/>
    <a:srgbClr val="0078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D72B8D-7323-49C7-ABD5-BDD0E2DC20BD}" v="11" dt="2018-06-14T10:21:15.9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59" autoAdjust="0"/>
    <p:restoredTop sz="82662" autoAdjust="0"/>
  </p:normalViewPr>
  <p:slideViewPr>
    <p:cSldViewPr snapToGrid="0">
      <p:cViewPr varScale="1">
        <p:scale>
          <a:sx n="85" d="100"/>
          <a:sy n="85" d="100"/>
        </p:scale>
        <p:origin x="513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microsoft.com/office/2016/11/relationships/changesInfo" Target="changesInfos/changesInfo1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Witman" userId="d08e1599-e5c2-4e2a-9e47-f85b7dc1a3e8" providerId="ADAL" clId="{6748F5CD-7D3D-44D6-9244-51DB07799033}"/>
    <pc:docChg chg="custSel modSld modMainMaster delSection">
      <pc:chgData name="Matthew Witman" userId="d08e1599-e5c2-4e2a-9e47-f85b7dc1a3e8" providerId="ADAL" clId="{6748F5CD-7D3D-44D6-9244-51DB07799033}" dt="2018-06-14T10:21:15.980" v="10" actId="478"/>
      <pc:docMkLst>
        <pc:docMk/>
      </pc:docMkLst>
      <pc:sldChg chg="addSp delSp modSp">
        <pc:chgData name="Matthew Witman" userId="d08e1599-e5c2-4e2a-9e47-f85b7dc1a3e8" providerId="ADAL" clId="{6748F5CD-7D3D-44D6-9244-51DB07799033}" dt="2018-06-14T10:19:56.672" v="5" actId="478"/>
        <pc:sldMkLst>
          <pc:docMk/>
          <pc:sldMk cId="3616330634" sldId="310"/>
        </pc:sldMkLst>
        <pc:spChg chg="add del mod">
          <ac:chgData name="Matthew Witman" userId="d08e1599-e5c2-4e2a-9e47-f85b7dc1a3e8" providerId="ADAL" clId="{6748F5CD-7D3D-44D6-9244-51DB07799033}" dt="2018-06-14T10:19:15.358" v="2"/>
          <ac:spMkLst>
            <pc:docMk/>
            <pc:sldMk cId="3616330634" sldId="310"/>
            <ac:spMk id="3" creationId="{DFCF3EFA-7763-4954-969B-09A514686D22}"/>
          </ac:spMkLst>
        </pc:spChg>
        <pc:spChg chg="add del mod">
          <ac:chgData name="Matthew Witman" userId="d08e1599-e5c2-4e2a-9e47-f85b7dc1a3e8" providerId="ADAL" clId="{6748F5CD-7D3D-44D6-9244-51DB07799033}" dt="2018-06-14T10:19:56.672" v="5" actId="478"/>
          <ac:spMkLst>
            <pc:docMk/>
            <pc:sldMk cId="3616330634" sldId="310"/>
            <ac:spMk id="4" creationId="{2EB1748C-0748-40A5-AD71-EC510C345C11}"/>
          </ac:spMkLst>
        </pc:spChg>
      </pc:sldChg>
      <pc:sldMasterChg chg="modSldLayout">
        <pc:chgData name="Matthew Witman" userId="d08e1599-e5c2-4e2a-9e47-f85b7dc1a3e8" providerId="ADAL" clId="{6748F5CD-7D3D-44D6-9244-51DB07799033}" dt="2018-06-14T10:21:15.980" v="10" actId="478"/>
        <pc:sldMasterMkLst>
          <pc:docMk/>
          <pc:sldMasterMk cId="567147657" sldId="2147483660"/>
        </pc:sldMasterMkLst>
        <pc:sldLayoutChg chg="delSp delAnim">
          <pc:chgData name="Matthew Witman" userId="d08e1599-e5c2-4e2a-9e47-f85b7dc1a3e8" providerId="ADAL" clId="{6748F5CD-7D3D-44D6-9244-51DB07799033}" dt="2018-06-14T10:21:15.980" v="10" actId="478"/>
          <pc:sldLayoutMkLst>
            <pc:docMk/>
            <pc:sldMasterMk cId="567147657" sldId="2147483660"/>
            <pc:sldLayoutMk cId="4027301941" sldId="2147483663"/>
          </pc:sldLayoutMkLst>
          <pc:spChg chg="del">
            <ac:chgData name="Matthew Witman" userId="d08e1599-e5c2-4e2a-9e47-f85b7dc1a3e8" providerId="ADAL" clId="{6748F5CD-7D3D-44D6-9244-51DB07799033}" dt="2018-06-14T10:21:15.980" v="10" actId="478"/>
            <ac:spMkLst>
              <pc:docMk/>
              <pc:sldMasterMk cId="567147657" sldId="2147483660"/>
              <pc:sldLayoutMk cId="4027301941" sldId="2147483663"/>
              <ac:spMk id="11" creationId="{00000000-0000-0000-0000-000000000000}"/>
            </ac:spMkLst>
          </pc:spChg>
        </pc:sldLayoutChg>
        <pc:sldLayoutChg chg="delSp">
          <pc:chgData name="Matthew Witman" userId="d08e1599-e5c2-4e2a-9e47-f85b7dc1a3e8" providerId="ADAL" clId="{6748F5CD-7D3D-44D6-9244-51DB07799033}" dt="2018-06-14T10:19:41.638" v="3" actId="478"/>
          <pc:sldLayoutMkLst>
            <pc:docMk/>
            <pc:sldMasterMk cId="567147657" sldId="2147483660"/>
            <pc:sldLayoutMk cId="133241490" sldId="2147483666"/>
          </pc:sldLayoutMkLst>
          <pc:spChg chg="del">
            <ac:chgData name="Matthew Witman" userId="d08e1599-e5c2-4e2a-9e47-f85b7dc1a3e8" providerId="ADAL" clId="{6748F5CD-7D3D-44D6-9244-51DB07799033}" dt="2018-06-14T10:19:41.638" v="3" actId="478"/>
            <ac:spMkLst>
              <pc:docMk/>
              <pc:sldMasterMk cId="567147657" sldId="2147483660"/>
              <pc:sldLayoutMk cId="133241490" sldId="2147483666"/>
              <ac:spMk id="5" creationId="{00000000-0000-0000-0000-000000000000}"/>
            </ac:spMkLst>
          </pc:spChg>
        </pc:sldLayoutChg>
        <pc:sldLayoutChg chg="delSp">
          <pc:chgData name="Matthew Witman" userId="d08e1599-e5c2-4e2a-9e47-f85b7dc1a3e8" providerId="ADAL" clId="{6748F5CD-7D3D-44D6-9244-51DB07799033}" dt="2018-06-14T10:19:47.417" v="4" actId="478"/>
          <pc:sldLayoutMkLst>
            <pc:docMk/>
            <pc:sldMasterMk cId="567147657" sldId="2147483660"/>
            <pc:sldLayoutMk cId="972127488" sldId="2147483667"/>
          </pc:sldLayoutMkLst>
          <pc:spChg chg="del">
            <ac:chgData name="Matthew Witman" userId="d08e1599-e5c2-4e2a-9e47-f85b7dc1a3e8" providerId="ADAL" clId="{6748F5CD-7D3D-44D6-9244-51DB07799033}" dt="2018-06-14T10:19:47.417" v="4" actId="478"/>
            <ac:spMkLst>
              <pc:docMk/>
              <pc:sldMasterMk cId="567147657" sldId="2147483660"/>
              <pc:sldLayoutMk cId="972127488" sldId="2147483667"/>
              <ac:spMk id="6" creationId="{00000000-0000-0000-0000-000000000000}"/>
            </ac:spMkLst>
          </pc:spChg>
        </pc:sldLayoutChg>
      </pc:sldMasterChg>
      <pc:sldMasterChg chg="modSldLayout">
        <pc:chgData name="Matthew Witman" userId="d08e1599-e5c2-4e2a-9e47-f85b7dc1a3e8" providerId="ADAL" clId="{6748F5CD-7D3D-44D6-9244-51DB07799033}" dt="2018-06-14T10:21:01.958" v="9" actId="478"/>
        <pc:sldMasterMkLst>
          <pc:docMk/>
          <pc:sldMasterMk cId="3880277640" sldId="2147483687"/>
        </pc:sldMasterMkLst>
        <pc:sldLayoutChg chg="delSp">
          <pc:chgData name="Matthew Witman" userId="d08e1599-e5c2-4e2a-9e47-f85b7dc1a3e8" providerId="ADAL" clId="{6748F5CD-7D3D-44D6-9244-51DB07799033}" dt="2018-06-14T10:20:19.003" v="6" actId="478"/>
          <pc:sldLayoutMkLst>
            <pc:docMk/>
            <pc:sldMasterMk cId="3880277640" sldId="2147483687"/>
            <pc:sldLayoutMk cId="2973591927" sldId="2147483696"/>
          </pc:sldLayoutMkLst>
          <pc:spChg chg="del">
            <ac:chgData name="Matthew Witman" userId="d08e1599-e5c2-4e2a-9e47-f85b7dc1a3e8" providerId="ADAL" clId="{6748F5CD-7D3D-44D6-9244-51DB07799033}" dt="2018-06-14T10:20:19.003" v="6" actId="478"/>
            <ac:spMkLst>
              <pc:docMk/>
              <pc:sldMasterMk cId="3880277640" sldId="2147483687"/>
              <pc:sldLayoutMk cId="2973591927" sldId="2147483696"/>
              <ac:spMk id="3" creationId="{00000000-0000-0000-0000-000000000000}"/>
            </ac:spMkLst>
          </pc:spChg>
        </pc:sldLayoutChg>
        <pc:sldLayoutChg chg="delSp">
          <pc:chgData name="Matthew Witman" userId="d08e1599-e5c2-4e2a-9e47-f85b7dc1a3e8" providerId="ADAL" clId="{6748F5CD-7D3D-44D6-9244-51DB07799033}" dt="2018-06-14T10:21:01.958" v="9" actId="478"/>
          <pc:sldLayoutMkLst>
            <pc:docMk/>
            <pc:sldMasterMk cId="3880277640" sldId="2147483687"/>
            <pc:sldLayoutMk cId="2765181621" sldId="2147483700"/>
          </pc:sldLayoutMkLst>
          <pc:spChg chg="del">
            <ac:chgData name="Matthew Witman" userId="d08e1599-e5c2-4e2a-9e47-f85b7dc1a3e8" providerId="ADAL" clId="{6748F5CD-7D3D-44D6-9244-51DB07799033}" dt="2018-06-14T10:21:01.958" v="9" actId="478"/>
            <ac:spMkLst>
              <pc:docMk/>
              <pc:sldMasterMk cId="3880277640" sldId="2147483687"/>
              <pc:sldLayoutMk cId="2765181621" sldId="2147483700"/>
              <ac:spMk id="3" creationId="{00000000-0000-0000-0000-000000000000}"/>
            </ac:spMkLst>
          </pc:spChg>
        </pc:sldLayoutChg>
        <pc:sldLayoutChg chg="delSp modSp">
          <pc:chgData name="Matthew Witman" userId="d08e1599-e5c2-4e2a-9e47-f85b7dc1a3e8" providerId="ADAL" clId="{6748F5CD-7D3D-44D6-9244-51DB07799033}" dt="2018-06-14T10:20:40.012" v="8" actId="478"/>
          <pc:sldLayoutMkLst>
            <pc:docMk/>
            <pc:sldMasterMk cId="3880277640" sldId="2147483687"/>
            <pc:sldLayoutMk cId="1221702028" sldId="2147483704"/>
          </pc:sldLayoutMkLst>
          <pc:spChg chg="del mod">
            <ac:chgData name="Matthew Witman" userId="d08e1599-e5c2-4e2a-9e47-f85b7dc1a3e8" providerId="ADAL" clId="{6748F5CD-7D3D-44D6-9244-51DB07799033}" dt="2018-06-14T10:20:40.012" v="8" actId="478"/>
            <ac:spMkLst>
              <pc:docMk/>
              <pc:sldMasterMk cId="3880277640" sldId="2147483687"/>
              <pc:sldLayoutMk cId="1221702028" sldId="2147483704"/>
              <ac:spMk id="2" creationId="{00000000-0000-0000-0000-000000000000}"/>
            </ac:spMkLst>
          </pc:spChg>
        </pc:sldLayoutChg>
      </pc:sldMasterChg>
    </pc:docChg>
  </pc:docChgLst>
</pc:chgInfo>
</file>

<file path=ppt/media/image10.png>
</file>

<file path=ppt/media/image11.jpg>
</file>

<file path=ppt/media/image12.jpg>
</file>

<file path=ppt/media/image13.jpeg>
</file>

<file path=ppt/media/image14.jpg>
</file>

<file path=ppt/media/image15.png>
</file>

<file path=ppt/media/image16.jpeg>
</file>

<file path=ppt/media/image17.jpg>
</file>

<file path=ppt/media/image18.png>
</file>

<file path=ppt/media/image21.jpeg>
</file>

<file path=ppt/media/image23.png>
</file>

<file path=ppt/media/image24.png>
</file>

<file path=ppt/media/image25.png>
</file>

<file path=ppt/media/image26.png>
</file>

<file path=ppt/media/image27.svg>
</file>

<file path=ppt/media/image28.png>
</file>

<file path=ppt/media/image29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5EA0D0-0D0D-4547-B5EE-70E8FBCE7098}" type="datetimeFigureOut">
              <a:rPr lang="en-US" smtClean="0"/>
              <a:t>6/13/2018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9ADCA5-DDCC-4106-B336-7E399177BF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803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90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  <a:endParaRPr kumimoji="0" lang="en-US" sz="400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ffectLst/>
              <a:uLnTx/>
              <a:uFillTx/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6/13/2018 6:20 PM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94476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ABEE-72D2-4711-B507-13A06E43880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05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Databricks, founded by the team that created Apache Spark – unified analytics platform that accelerates innovation by unifying data science, engineering &amp; business.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75% of the code committed to Apache Spark comes from Databricks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Unified Runtime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Create clusters in seconds, dynamically scale them up and down.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They’ve made enhancements to Spark engine to make it 10x faster than open source Spark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Serverless</a:t>
            </a:r>
            <a:r>
              <a:rPr lang="en-US" dirty="0"/>
              <a:t>-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Auto-configured multi-user cluster,  Reliable sharing with fault isolation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Unified Collaboration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Overall – a simple &amp; collaborative environment that enables your entire team to use Spark &amp; interact with your data simultaneously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DE – Improve ETL performance, zero management clusters. Execute production code from within notebooks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DS - For data scientists, easy data exploration in notebooks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Business SME – interactive dashboards empower teams to create dynamic reports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Enterprise Security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dirty="0"/>
              <a:t>Encryption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dirty="0"/>
              <a:t>Fine grained  Role-based access control (files, clusters, code, application, dashboard)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="0" dirty="0"/>
              <a:t>Compliance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b="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Rest APIs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 </a:t>
            </a:r>
            <a:r>
              <a:rPr lang="mr-IN" dirty="0"/>
              <a:t>–</a:t>
            </a:r>
            <a:r>
              <a:rPr lang="en-US" dirty="0"/>
              <a:t> DBIO, SPARK,</a:t>
            </a:r>
            <a:r>
              <a:rPr lang="en-US" baseline="0" dirty="0"/>
              <a:t> API’s , JOBS</a:t>
            </a:r>
          </a:p>
          <a:p>
            <a:r>
              <a:rPr lang="en-US" baseline="0" dirty="0"/>
              <a:t>DS </a:t>
            </a:r>
            <a:r>
              <a:rPr lang="mr-IN" baseline="0" dirty="0"/>
              <a:t>–</a:t>
            </a:r>
            <a:r>
              <a:rPr lang="en-US" baseline="0" dirty="0"/>
              <a:t> Spark and </a:t>
            </a:r>
            <a:r>
              <a:rPr lang="en-US" baseline="0" dirty="0" err="1"/>
              <a:t>Serverless</a:t>
            </a:r>
            <a:r>
              <a:rPr lang="en-US" baseline="0" dirty="0"/>
              <a:t>, Interactive Data Science</a:t>
            </a:r>
          </a:p>
          <a:p>
            <a:r>
              <a:rPr lang="en-US" baseline="0" dirty="0"/>
              <a:t>Data Products - Everything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Creators of</a:t>
            </a:r>
            <a:r>
              <a:rPr lang="en-US" baseline="0" dirty="0"/>
              <a:t> Spark</a:t>
            </a:r>
          </a:p>
          <a:p>
            <a:r>
              <a:rPr lang="en-US" baseline="0" dirty="0"/>
              <a:t>Training People</a:t>
            </a:r>
          </a:p>
          <a:p>
            <a:r>
              <a:rPr lang="en-US" baseline="0" dirty="0"/>
              <a:t>Number of Customers</a:t>
            </a:r>
          </a:p>
          <a:p>
            <a:endParaRPr lang="en-US" dirty="0"/>
          </a:p>
          <a:p>
            <a:r>
              <a:rPr lang="en-US" dirty="0"/>
              <a:t>Ingest</a:t>
            </a:r>
          </a:p>
          <a:p>
            <a:endParaRPr lang="en-US" dirty="0"/>
          </a:p>
          <a:p>
            <a:r>
              <a:rPr lang="en-US" dirty="0"/>
              <a:t>Workflow</a:t>
            </a:r>
          </a:p>
          <a:p>
            <a:endParaRPr lang="en-US" dirty="0"/>
          </a:p>
          <a:p>
            <a:r>
              <a:rPr lang="en-US" dirty="0"/>
              <a:t>Schedule / Run / Monitor</a:t>
            </a:r>
          </a:p>
          <a:p>
            <a:endParaRPr lang="en-US" dirty="0"/>
          </a:p>
          <a:p>
            <a:r>
              <a:rPr lang="en-US" dirty="0"/>
              <a:t>Execute</a:t>
            </a:r>
          </a:p>
          <a:p>
            <a:endParaRPr lang="en-US" dirty="0"/>
          </a:p>
          <a:p>
            <a:r>
              <a:rPr lang="en-US" dirty="0"/>
              <a:t>Troubleshoot</a:t>
            </a:r>
          </a:p>
          <a:p>
            <a:endParaRPr lang="en-US" dirty="0"/>
          </a:p>
          <a:p>
            <a:r>
              <a:rPr lang="en-US" dirty="0"/>
              <a:t>Debug</a:t>
            </a:r>
          </a:p>
          <a:p>
            <a:endParaRPr lang="en-US" dirty="0"/>
          </a:p>
          <a:p>
            <a:r>
              <a:rPr lang="en-US" dirty="0"/>
              <a:t>Production</a:t>
            </a:r>
            <a:r>
              <a:rPr lang="en-US" baseline="0" dirty="0"/>
              <a:t> Jobs</a:t>
            </a:r>
          </a:p>
          <a:p>
            <a:r>
              <a:rPr lang="en-US" baseline="0" dirty="0"/>
              <a:t>---------</a:t>
            </a:r>
          </a:p>
          <a:p>
            <a:endParaRPr lang="en-US" baseline="0" dirty="0"/>
          </a:p>
          <a:p>
            <a:r>
              <a:rPr lang="en-US" baseline="0" dirty="0"/>
              <a:t>Ingest, ETL, Scheduling, Monitoring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2864E82-B42A-F64E-B04D-3584A85182C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7272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9ADCA5-DDCC-4106-B336-7E399177BF5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0139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7525C-978A-49F9-8C71-7CF995BBF94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9587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9ADCA5-DDCC-4106-B336-7E399177BF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751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ABEE-72D2-4711-B507-13A06E43880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904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ABEE-72D2-4711-B507-13A06E43880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922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ABEE-72D2-4711-B507-13A06E43880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255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567E121-5F5D-4511-B484-D6C15DB2C0A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076380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84ABEE-72D2-4711-B507-13A06E43880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227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openxmlformats.org/officeDocument/2006/relationships/image" Target="../media/image10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8.png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 bwMode="gray"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 userDrawn="1"/>
        </p:nvGrpSpPr>
        <p:grpSpPr>
          <a:xfrm>
            <a:off x="8982924" y="4569925"/>
            <a:ext cx="501126" cy="772031"/>
            <a:chOff x="8189913" y="3194051"/>
            <a:chExt cx="511175" cy="787400"/>
          </a:xfrm>
        </p:grpSpPr>
        <p:sp>
          <p:nvSpPr>
            <p:cNvPr id="69" name="Freeform 65"/>
            <p:cNvSpPr>
              <a:spLocks/>
            </p:cNvSpPr>
            <p:nvPr userDrawn="1"/>
          </p:nvSpPr>
          <p:spPr bwMode="auto">
            <a:xfrm>
              <a:off x="8361363" y="3390901"/>
              <a:ext cx="169863" cy="96838"/>
            </a:xfrm>
            <a:custGeom>
              <a:avLst/>
              <a:gdLst>
                <a:gd name="T0" fmla="*/ 107 w 107"/>
                <a:gd name="T1" fmla="*/ 30 h 61"/>
                <a:gd name="T2" fmla="*/ 53 w 107"/>
                <a:gd name="T3" fmla="*/ 0 h 61"/>
                <a:gd name="T4" fmla="*/ 0 w 107"/>
                <a:gd name="T5" fmla="*/ 30 h 61"/>
                <a:gd name="T6" fmla="*/ 54 w 107"/>
                <a:gd name="T7" fmla="*/ 61 h 61"/>
                <a:gd name="T8" fmla="*/ 107 w 107"/>
                <a:gd name="T9" fmla="*/ 3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61">
                  <a:moveTo>
                    <a:pt x="107" y="30"/>
                  </a:moveTo>
                  <a:lnTo>
                    <a:pt x="53" y="0"/>
                  </a:lnTo>
                  <a:lnTo>
                    <a:pt x="0" y="30"/>
                  </a:lnTo>
                  <a:lnTo>
                    <a:pt x="54" y="61"/>
                  </a:lnTo>
                  <a:lnTo>
                    <a:pt x="107" y="3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0" name="Freeform 66"/>
            <p:cNvSpPr>
              <a:spLocks/>
            </p:cNvSpPr>
            <p:nvPr userDrawn="1"/>
          </p:nvSpPr>
          <p:spPr bwMode="auto">
            <a:xfrm>
              <a:off x="8447088" y="3340101"/>
              <a:ext cx="254000" cy="344488"/>
            </a:xfrm>
            <a:custGeom>
              <a:avLst/>
              <a:gdLst>
                <a:gd name="T0" fmla="*/ 0 w 160"/>
                <a:gd name="T1" fmla="*/ 217 h 217"/>
                <a:gd name="T2" fmla="*/ 160 w 160"/>
                <a:gd name="T3" fmla="*/ 124 h 217"/>
                <a:gd name="T4" fmla="*/ 160 w 160"/>
                <a:gd name="T5" fmla="*/ 0 h 217"/>
                <a:gd name="T6" fmla="*/ 0 w 160"/>
                <a:gd name="T7" fmla="*/ 93 h 217"/>
                <a:gd name="T8" fmla="*/ 0 w 160"/>
                <a:gd name="T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217">
                  <a:moveTo>
                    <a:pt x="0" y="217"/>
                  </a:moveTo>
                  <a:lnTo>
                    <a:pt x="160" y="124"/>
                  </a:lnTo>
                  <a:lnTo>
                    <a:pt x="160" y="0"/>
                  </a:lnTo>
                  <a:lnTo>
                    <a:pt x="0" y="93"/>
                  </a:lnTo>
                  <a:lnTo>
                    <a:pt x="0" y="217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1" name="Freeform 67"/>
            <p:cNvSpPr>
              <a:spLocks/>
            </p:cNvSpPr>
            <p:nvPr userDrawn="1"/>
          </p:nvSpPr>
          <p:spPr bwMode="auto">
            <a:xfrm>
              <a:off x="8274050" y="3389313"/>
              <a:ext cx="173038" cy="296863"/>
            </a:xfrm>
            <a:custGeom>
              <a:avLst/>
              <a:gdLst>
                <a:gd name="T0" fmla="*/ 109 w 109"/>
                <a:gd name="T1" fmla="*/ 187 h 187"/>
                <a:gd name="T2" fmla="*/ 0 w 109"/>
                <a:gd name="T3" fmla="*/ 124 h 187"/>
                <a:gd name="T4" fmla="*/ 0 w 109"/>
                <a:gd name="T5" fmla="*/ 0 h 187"/>
                <a:gd name="T6" fmla="*/ 109 w 109"/>
                <a:gd name="T7" fmla="*/ 62 h 187"/>
                <a:gd name="T8" fmla="*/ 109 w 109"/>
                <a:gd name="T9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87">
                  <a:moveTo>
                    <a:pt x="109" y="187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09" y="62"/>
                  </a:lnTo>
                  <a:lnTo>
                    <a:pt x="109" y="187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2" name="Freeform 68"/>
            <p:cNvSpPr>
              <a:spLocks/>
            </p:cNvSpPr>
            <p:nvPr userDrawn="1"/>
          </p:nvSpPr>
          <p:spPr bwMode="auto">
            <a:xfrm>
              <a:off x="8189913" y="3635376"/>
              <a:ext cx="150813" cy="233363"/>
            </a:xfrm>
            <a:custGeom>
              <a:avLst/>
              <a:gdLst>
                <a:gd name="T0" fmla="*/ 52 w 93"/>
                <a:gd name="T1" fmla="*/ 30 h 145"/>
                <a:gd name="T2" fmla="*/ 0 w 93"/>
                <a:gd name="T3" fmla="*/ 0 h 145"/>
                <a:gd name="T4" fmla="*/ 0 w 93"/>
                <a:gd name="T5" fmla="*/ 122 h 145"/>
                <a:gd name="T6" fmla="*/ 20 w 93"/>
                <a:gd name="T7" fmla="*/ 119 h 145"/>
                <a:gd name="T8" fmla="*/ 81 w 93"/>
                <a:gd name="T9" fmla="*/ 145 h 145"/>
                <a:gd name="T10" fmla="*/ 93 w 93"/>
                <a:gd name="T11" fmla="*/ 117 h 145"/>
                <a:gd name="T12" fmla="*/ 52 w 93"/>
                <a:gd name="T13" fmla="*/ 93 h 145"/>
                <a:gd name="T14" fmla="*/ 52 w 93"/>
                <a:gd name="T15" fmla="*/ 3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45">
                  <a:moveTo>
                    <a:pt x="52" y="3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7" y="120"/>
                    <a:pt x="13" y="119"/>
                    <a:pt x="20" y="119"/>
                  </a:cubicBezTo>
                  <a:cubicBezTo>
                    <a:pt x="44" y="119"/>
                    <a:pt x="65" y="129"/>
                    <a:pt x="81" y="145"/>
                  </a:cubicBezTo>
                  <a:cubicBezTo>
                    <a:pt x="84" y="135"/>
                    <a:pt x="88" y="125"/>
                    <a:pt x="93" y="117"/>
                  </a:cubicBezTo>
                  <a:cubicBezTo>
                    <a:pt x="52" y="93"/>
                    <a:pt x="52" y="93"/>
                    <a:pt x="52" y="93"/>
                  </a:cubicBezTo>
                  <a:lnTo>
                    <a:pt x="52" y="3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3" name="Freeform 69"/>
            <p:cNvSpPr>
              <a:spLocks/>
            </p:cNvSpPr>
            <p:nvPr userDrawn="1"/>
          </p:nvSpPr>
          <p:spPr bwMode="auto">
            <a:xfrm>
              <a:off x="8447088" y="3536951"/>
              <a:ext cx="254000" cy="244475"/>
            </a:xfrm>
            <a:custGeom>
              <a:avLst/>
              <a:gdLst>
                <a:gd name="T0" fmla="*/ 0 w 160"/>
                <a:gd name="T1" fmla="*/ 154 h 154"/>
                <a:gd name="T2" fmla="*/ 160 w 160"/>
                <a:gd name="T3" fmla="*/ 62 h 154"/>
                <a:gd name="T4" fmla="*/ 160 w 160"/>
                <a:gd name="T5" fmla="*/ 0 h 154"/>
                <a:gd name="T6" fmla="*/ 0 w 160"/>
                <a:gd name="T7" fmla="*/ 94 h 154"/>
                <a:gd name="T8" fmla="*/ 0 w 160"/>
                <a:gd name="T9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54">
                  <a:moveTo>
                    <a:pt x="0" y="154"/>
                  </a:moveTo>
                  <a:lnTo>
                    <a:pt x="160" y="62"/>
                  </a:lnTo>
                  <a:lnTo>
                    <a:pt x="160" y="0"/>
                  </a:lnTo>
                  <a:lnTo>
                    <a:pt x="0" y="94"/>
                  </a:lnTo>
                  <a:lnTo>
                    <a:pt x="0" y="154"/>
                  </a:ln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4" name="Freeform 70"/>
            <p:cNvSpPr>
              <a:spLocks/>
            </p:cNvSpPr>
            <p:nvPr userDrawn="1"/>
          </p:nvSpPr>
          <p:spPr bwMode="auto">
            <a:xfrm>
              <a:off x="8447088" y="3633788"/>
              <a:ext cx="254000" cy="347663"/>
            </a:xfrm>
            <a:custGeom>
              <a:avLst/>
              <a:gdLst>
                <a:gd name="T0" fmla="*/ 0 w 160"/>
                <a:gd name="T1" fmla="*/ 219 h 219"/>
                <a:gd name="T2" fmla="*/ 160 w 160"/>
                <a:gd name="T3" fmla="*/ 125 h 219"/>
                <a:gd name="T4" fmla="*/ 160 w 160"/>
                <a:gd name="T5" fmla="*/ 0 h 219"/>
                <a:gd name="T6" fmla="*/ 0 w 160"/>
                <a:gd name="T7" fmla="*/ 93 h 219"/>
                <a:gd name="T8" fmla="*/ 0 w 160"/>
                <a:gd name="T9" fmla="*/ 21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219">
                  <a:moveTo>
                    <a:pt x="0" y="219"/>
                  </a:moveTo>
                  <a:lnTo>
                    <a:pt x="160" y="125"/>
                  </a:lnTo>
                  <a:lnTo>
                    <a:pt x="160" y="0"/>
                  </a:lnTo>
                  <a:lnTo>
                    <a:pt x="0" y="93"/>
                  </a:lnTo>
                  <a:lnTo>
                    <a:pt x="0" y="21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5" name="Freeform 71"/>
            <p:cNvSpPr>
              <a:spLocks/>
            </p:cNvSpPr>
            <p:nvPr userDrawn="1"/>
          </p:nvSpPr>
          <p:spPr bwMode="auto">
            <a:xfrm>
              <a:off x="8189913" y="3824288"/>
              <a:ext cx="257175" cy="155575"/>
            </a:xfrm>
            <a:custGeom>
              <a:avLst/>
              <a:gdLst>
                <a:gd name="T0" fmla="*/ 158 w 158"/>
                <a:gd name="T1" fmla="*/ 37 h 96"/>
                <a:gd name="T2" fmla="*/ 158 w 158"/>
                <a:gd name="T3" fmla="*/ 37 h 96"/>
                <a:gd name="T4" fmla="*/ 93 w 158"/>
                <a:gd name="T5" fmla="*/ 0 h 96"/>
                <a:gd name="T6" fmla="*/ 81 w 158"/>
                <a:gd name="T7" fmla="*/ 28 h 96"/>
                <a:gd name="T8" fmla="*/ 20 w 158"/>
                <a:gd name="T9" fmla="*/ 2 h 96"/>
                <a:gd name="T10" fmla="*/ 0 w 158"/>
                <a:gd name="T11" fmla="*/ 5 h 96"/>
                <a:gd name="T12" fmla="*/ 0 w 158"/>
                <a:gd name="T13" fmla="*/ 5 h 96"/>
                <a:gd name="T14" fmla="*/ 158 w 158"/>
                <a:gd name="T15" fmla="*/ 96 h 96"/>
                <a:gd name="T16" fmla="*/ 158 w 158"/>
                <a:gd name="T17" fmla="*/ 96 h 96"/>
                <a:gd name="T18" fmla="*/ 158 w 158"/>
                <a:gd name="T19" fmla="*/ 3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96">
                  <a:moveTo>
                    <a:pt x="158" y="37"/>
                  </a:moveTo>
                  <a:cubicBezTo>
                    <a:pt x="158" y="37"/>
                    <a:pt x="158" y="37"/>
                    <a:pt x="158" y="37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8" y="8"/>
                    <a:pt x="84" y="18"/>
                    <a:pt x="81" y="28"/>
                  </a:cubicBezTo>
                  <a:cubicBezTo>
                    <a:pt x="65" y="12"/>
                    <a:pt x="44" y="2"/>
                    <a:pt x="20" y="2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58" y="96"/>
                    <a:pt x="158" y="96"/>
                    <a:pt x="158" y="96"/>
                  </a:cubicBezTo>
                  <a:cubicBezTo>
                    <a:pt x="158" y="96"/>
                    <a:pt x="158" y="96"/>
                    <a:pt x="158" y="96"/>
                  </a:cubicBezTo>
                  <a:lnTo>
                    <a:pt x="158" y="37"/>
                  </a:lnTo>
                  <a:close/>
                </a:path>
              </a:pathLst>
            </a:custGeom>
            <a:solidFill>
              <a:srgbClr val="A0E6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6" name="Freeform 72"/>
            <p:cNvSpPr>
              <a:spLocks/>
            </p:cNvSpPr>
            <p:nvPr userDrawn="1"/>
          </p:nvSpPr>
          <p:spPr bwMode="auto">
            <a:xfrm>
              <a:off x="8189913" y="3194051"/>
              <a:ext cx="511175" cy="587375"/>
            </a:xfrm>
            <a:custGeom>
              <a:avLst/>
              <a:gdLst>
                <a:gd name="T0" fmla="*/ 162 w 322"/>
                <a:gd name="T1" fmla="*/ 309 h 370"/>
                <a:gd name="T2" fmla="*/ 162 w 322"/>
                <a:gd name="T3" fmla="*/ 309 h 370"/>
                <a:gd name="T4" fmla="*/ 53 w 322"/>
                <a:gd name="T5" fmla="*/ 247 h 370"/>
                <a:gd name="T6" fmla="*/ 53 w 322"/>
                <a:gd name="T7" fmla="*/ 123 h 370"/>
                <a:gd name="T8" fmla="*/ 162 w 322"/>
                <a:gd name="T9" fmla="*/ 60 h 370"/>
                <a:gd name="T10" fmla="*/ 270 w 322"/>
                <a:gd name="T11" fmla="*/ 123 h 370"/>
                <a:gd name="T12" fmla="*/ 270 w 322"/>
                <a:gd name="T13" fmla="*/ 123 h 370"/>
                <a:gd name="T14" fmla="*/ 322 w 322"/>
                <a:gd name="T15" fmla="*/ 92 h 370"/>
                <a:gd name="T16" fmla="*/ 162 w 322"/>
                <a:gd name="T17" fmla="*/ 0 h 370"/>
                <a:gd name="T18" fmla="*/ 0 w 322"/>
                <a:gd name="T19" fmla="*/ 92 h 370"/>
                <a:gd name="T20" fmla="*/ 0 w 322"/>
                <a:gd name="T21" fmla="*/ 278 h 370"/>
                <a:gd name="T22" fmla="*/ 162 w 322"/>
                <a:gd name="T23" fmla="*/ 370 h 370"/>
                <a:gd name="T24" fmla="*/ 162 w 322"/>
                <a:gd name="T25" fmla="*/ 370 h 370"/>
                <a:gd name="T26" fmla="*/ 162 w 322"/>
                <a:gd name="T27" fmla="*/ 309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2" h="370">
                  <a:moveTo>
                    <a:pt x="162" y="309"/>
                  </a:moveTo>
                  <a:lnTo>
                    <a:pt x="162" y="309"/>
                  </a:lnTo>
                  <a:lnTo>
                    <a:pt x="53" y="247"/>
                  </a:lnTo>
                  <a:lnTo>
                    <a:pt x="53" y="123"/>
                  </a:lnTo>
                  <a:lnTo>
                    <a:pt x="162" y="60"/>
                  </a:lnTo>
                  <a:lnTo>
                    <a:pt x="270" y="123"/>
                  </a:lnTo>
                  <a:lnTo>
                    <a:pt x="270" y="123"/>
                  </a:lnTo>
                  <a:lnTo>
                    <a:pt x="322" y="92"/>
                  </a:lnTo>
                  <a:lnTo>
                    <a:pt x="162" y="0"/>
                  </a:lnTo>
                  <a:lnTo>
                    <a:pt x="0" y="92"/>
                  </a:lnTo>
                  <a:lnTo>
                    <a:pt x="0" y="278"/>
                  </a:lnTo>
                  <a:lnTo>
                    <a:pt x="162" y="370"/>
                  </a:lnTo>
                  <a:lnTo>
                    <a:pt x="162" y="370"/>
                  </a:lnTo>
                  <a:lnTo>
                    <a:pt x="162" y="30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grpSp>
        <p:nvGrpSpPr>
          <p:cNvPr id="82" name="Group 81"/>
          <p:cNvGrpSpPr/>
          <p:nvPr userDrawn="1"/>
        </p:nvGrpSpPr>
        <p:grpSpPr>
          <a:xfrm>
            <a:off x="5434576" y="4734915"/>
            <a:ext cx="449769" cy="695761"/>
            <a:chOff x="4570413" y="3209926"/>
            <a:chExt cx="458788" cy="709612"/>
          </a:xfrm>
        </p:grpSpPr>
        <p:sp>
          <p:nvSpPr>
            <p:cNvPr id="25" name="Freeform 21"/>
            <p:cNvSpPr>
              <a:spLocks/>
            </p:cNvSpPr>
            <p:nvPr userDrawn="1"/>
          </p:nvSpPr>
          <p:spPr bwMode="auto">
            <a:xfrm>
              <a:off x="4721225" y="3386138"/>
              <a:ext cx="153988" cy="88900"/>
            </a:xfrm>
            <a:custGeom>
              <a:avLst/>
              <a:gdLst>
                <a:gd name="T0" fmla="*/ 97 w 97"/>
                <a:gd name="T1" fmla="*/ 28 h 56"/>
                <a:gd name="T2" fmla="*/ 49 w 97"/>
                <a:gd name="T3" fmla="*/ 0 h 56"/>
                <a:gd name="T4" fmla="*/ 0 w 97"/>
                <a:gd name="T5" fmla="*/ 28 h 56"/>
                <a:gd name="T6" fmla="*/ 49 w 97"/>
                <a:gd name="T7" fmla="*/ 56 h 56"/>
                <a:gd name="T8" fmla="*/ 97 w 97"/>
                <a:gd name="T9" fmla="*/ 2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56">
                  <a:moveTo>
                    <a:pt x="97" y="28"/>
                  </a:moveTo>
                  <a:lnTo>
                    <a:pt x="49" y="0"/>
                  </a:lnTo>
                  <a:lnTo>
                    <a:pt x="0" y="28"/>
                  </a:lnTo>
                  <a:lnTo>
                    <a:pt x="49" y="56"/>
                  </a:lnTo>
                  <a:lnTo>
                    <a:pt x="97" y="28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26" name="Freeform 22"/>
            <p:cNvSpPr>
              <a:spLocks/>
            </p:cNvSpPr>
            <p:nvPr userDrawn="1"/>
          </p:nvSpPr>
          <p:spPr bwMode="auto">
            <a:xfrm>
              <a:off x="4799013" y="3341688"/>
              <a:ext cx="230188" cy="311150"/>
            </a:xfrm>
            <a:custGeom>
              <a:avLst/>
              <a:gdLst>
                <a:gd name="T0" fmla="*/ 0 w 145"/>
                <a:gd name="T1" fmla="*/ 196 h 196"/>
                <a:gd name="T2" fmla="*/ 145 w 145"/>
                <a:gd name="T3" fmla="*/ 111 h 196"/>
                <a:gd name="T4" fmla="*/ 145 w 145"/>
                <a:gd name="T5" fmla="*/ 0 h 196"/>
                <a:gd name="T6" fmla="*/ 0 w 145"/>
                <a:gd name="T7" fmla="*/ 84 h 196"/>
                <a:gd name="T8" fmla="*/ 0 w 145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96">
                  <a:moveTo>
                    <a:pt x="0" y="196"/>
                  </a:moveTo>
                  <a:lnTo>
                    <a:pt x="145" y="111"/>
                  </a:lnTo>
                  <a:lnTo>
                    <a:pt x="145" y="0"/>
                  </a:lnTo>
                  <a:lnTo>
                    <a:pt x="0" y="84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27" name="Freeform 23"/>
            <p:cNvSpPr>
              <a:spLocks/>
            </p:cNvSpPr>
            <p:nvPr userDrawn="1"/>
          </p:nvSpPr>
          <p:spPr bwMode="auto">
            <a:xfrm>
              <a:off x="4645025" y="3386138"/>
              <a:ext cx="153988" cy="266700"/>
            </a:xfrm>
            <a:custGeom>
              <a:avLst/>
              <a:gdLst>
                <a:gd name="T0" fmla="*/ 97 w 97"/>
                <a:gd name="T1" fmla="*/ 168 h 168"/>
                <a:gd name="T2" fmla="*/ 0 w 97"/>
                <a:gd name="T3" fmla="*/ 112 h 168"/>
                <a:gd name="T4" fmla="*/ 0 w 97"/>
                <a:gd name="T5" fmla="*/ 0 h 168"/>
                <a:gd name="T6" fmla="*/ 97 w 97"/>
                <a:gd name="T7" fmla="*/ 56 h 168"/>
                <a:gd name="T8" fmla="*/ 97 w 97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68">
                  <a:moveTo>
                    <a:pt x="97" y="168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97" y="56"/>
                  </a:lnTo>
                  <a:lnTo>
                    <a:pt x="97" y="168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28" name="Freeform 24"/>
            <p:cNvSpPr>
              <a:spLocks/>
            </p:cNvSpPr>
            <p:nvPr userDrawn="1"/>
          </p:nvSpPr>
          <p:spPr bwMode="auto">
            <a:xfrm>
              <a:off x="4570413" y="3606801"/>
              <a:ext cx="134938" cy="212725"/>
            </a:xfrm>
            <a:custGeom>
              <a:avLst/>
              <a:gdLst>
                <a:gd name="T0" fmla="*/ 46 w 84"/>
                <a:gd name="T1" fmla="*/ 27 h 131"/>
                <a:gd name="T2" fmla="*/ 0 w 84"/>
                <a:gd name="T3" fmla="*/ 0 h 131"/>
                <a:gd name="T4" fmla="*/ 0 w 84"/>
                <a:gd name="T5" fmla="*/ 110 h 131"/>
                <a:gd name="T6" fmla="*/ 17 w 84"/>
                <a:gd name="T7" fmla="*/ 108 h 131"/>
                <a:gd name="T8" fmla="*/ 72 w 84"/>
                <a:gd name="T9" fmla="*/ 131 h 131"/>
                <a:gd name="T10" fmla="*/ 84 w 84"/>
                <a:gd name="T11" fmla="*/ 105 h 131"/>
                <a:gd name="T12" fmla="*/ 46 w 84"/>
                <a:gd name="T13" fmla="*/ 84 h 131"/>
                <a:gd name="T14" fmla="*/ 46 w 84"/>
                <a:gd name="T15" fmla="*/ 2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31">
                  <a:moveTo>
                    <a:pt x="46" y="2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5" y="108"/>
                    <a:pt x="11" y="108"/>
                    <a:pt x="17" y="108"/>
                  </a:cubicBezTo>
                  <a:cubicBezTo>
                    <a:pt x="39" y="108"/>
                    <a:pt x="58" y="117"/>
                    <a:pt x="72" y="131"/>
                  </a:cubicBezTo>
                  <a:cubicBezTo>
                    <a:pt x="75" y="122"/>
                    <a:pt x="79" y="113"/>
                    <a:pt x="84" y="105"/>
                  </a:cubicBezTo>
                  <a:cubicBezTo>
                    <a:pt x="46" y="84"/>
                    <a:pt x="46" y="84"/>
                    <a:pt x="46" y="84"/>
                  </a:cubicBezTo>
                  <a:lnTo>
                    <a:pt x="46" y="27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29" name="Freeform 25"/>
            <p:cNvSpPr>
              <a:spLocks/>
            </p:cNvSpPr>
            <p:nvPr userDrawn="1"/>
          </p:nvSpPr>
          <p:spPr bwMode="auto">
            <a:xfrm>
              <a:off x="4799013" y="3517901"/>
              <a:ext cx="230188" cy="222250"/>
            </a:xfrm>
            <a:custGeom>
              <a:avLst/>
              <a:gdLst>
                <a:gd name="T0" fmla="*/ 0 w 145"/>
                <a:gd name="T1" fmla="*/ 140 h 140"/>
                <a:gd name="T2" fmla="*/ 145 w 145"/>
                <a:gd name="T3" fmla="*/ 56 h 140"/>
                <a:gd name="T4" fmla="*/ 145 w 145"/>
                <a:gd name="T5" fmla="*/ 0 h 140"/>
                <a:gd name="T6" fmla="*/ 0 w 145"/>
                <a:gd name="T7" fmla="*/ 86 h 140"/>
                <a:gd name="T8" fmla="*/ 0 w 145"/>
                <a:gd name="T9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0">
                  <a:moveTo>
                    <a:pt x="0" y="140"/>
                  </a:moveTo>
                  <a:lnTo>
                    <a:pt x="145" y="56"/>
                  </a:lnTo>
                  <a:lnTo>
                    <a:pt x="145" y="0"/>
                  </a:lnTo>
                  <a:lnTo>
                    <a:pt x="0" y="86"/>
                  </a:lnTo>
                  <a:lnTo>
                    <a:pt x="0" y="140"/>
                  </a:ln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30" name="Freeform 26"/>
            <p:cNvSpPr>
              <a:spLocks/>
            </p:cNvSpPr>
            <p:nvPr userDrawn="1"/>
          </p:nvSpPr>
          <p:spPr bwMode="auto">
            <a:xfrm>
              <a:off x="4799013" y="3605213"/>
              <a:ext cx="230188" cy="314325"/>
            </a:xfrm>
            <a:custGeom>
              <a:avLst/>
              <a:gdLst>
                <a:gd name="T0" fmla="*/ 0 w 145"/>
                <a:gd name="T1" fmla="*/ 198 h 198"/>
                <a:gd name="T2" fmla="*/ 145 w 145"/>
                <a:gd name="T3" fmla="*/ 113 h 198"/>
                <a:gd name="T4" fmla="*/ 145 w 145"/>
                <a:gd name="T5" fmla="*/ 0 h 198"/>
                <a:gd name="T6" fmla="*/ 0 w 145"/>
                <a:gd name="T7" fmla="*/ 85 h 198"/>
                <a:gd name="T8" fmla="*/ 0 w 145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98">
                  <a:moveTo>
                    <a:pt x="0" y="198"/>
                  </a:moveTo>
                  <a:lnTo>
                    <a:pt x="145" y="113"/>
                  </a:lnTo>
                  <a:lnTo>
                    <a:pt x="145" y="0"/>
                  </a:lnTo>
                  <a:lnTo>
                    <a:pt x="0" y="85"/>
                  </a:lnTo>
                  <a:lnTo>
                    <a:pt x="0" y="1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31" name="Freeform 27"/>
            <p:cNvSpPr>
              <a:spLocks/>
            </p:cNvSpPr>
            <p:nvPr userDrawn="1"/>
          </p:nvSpPr>
          <p:spPr bwMode="auto">
            <a:xfrm>
              <a:off x="4570413" y="3776663"/>
              <a:ext cx="228600" cy="142875"/>
            </a:xfrm>
            <a:custGeom>
              <a:avLst/>
              <a:gdLst>
                <a:gd name="T0" fmla="*/ 142 w 142"/>
                <a:gd name="T1" fmla="*/ 34 h 88"/>
                <a:gd name="T2" fmla="*/ 142 w 142"/>
                <a:gd name="T3" fmla="*/ 34 h 88"/>
                <a:gd name="T4" fmla="*/ 84 w 142"/>
                <a:gd name="T5" fmla="*/ 0 h 88"/>
                <a:gd name="T6" fmla="*/ 72 w 142"/>
                <a:gd name="T7" fmla="*/ 26 h 88"/>
                <a:gd name="T8" fmla="*/ 17 w 142"/>
                <a:gd name="T9" fmla="*/ 3 h 88"/>
                <a:gd name="T10" fmla="*/ 0 w 142"/>
                <a:gd name="T11" fmla="*/ 5 h 88"/>
                <a:gd name="T12" fmla="*/ 0 w 142"/>
                <a:gd name="T13" fmla="*/ 5 h 88"/>
                <a:gd name="T14" fmla="*/ 142 w 142"/>
                <a:gd name="T15" fmla="*/ 88 h 88"/>
                <a:gd name="T16" fmla="*/ 142 w 142"/>
                <a:gd name="T17" fmla="*/ 88 h 88"/>
                <a:gd name="T18" fmla="*/ 142 w 142"/>
                <a:gd name="T19" fmla="*/ 3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88">
                  <a:moveTo>
                    <a:pt x="142" y="34"/>
                  </a:moveTo>
                  <a:cubicBezTo>
                    <a:pt x="142" y="34"/>
                    <a:pt x="142" y="34"/>
                    <a:pt x="142" y="34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79" y="8"/>
                    <a:pt x="75" y="17"/>
                    <a:pt x="72" y="26"/>
                  </a:cubicBezTo>
                  <a:cubicBezTo>
                    <a:pt x="58" y="12"/>
                    <a:pt x="39" y="3"/>
                    <a:pt x="17" y="3"/>
                  </a:cubicBezTo>
                  <a:cubicBezTo>
                    <a:pt x="11" y="3"/>
                    <a:pt x="5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42" y="88"/>
                    <a:pt x="142" y="88"/>
                    <a:pt x="142" y="88"/>
                  </a:cubicBezTo>
                  <a:cubicBezTo>
                    <a:pt x="142" y="88"/>
                    <a:pt x="142" y="88"/>
                    <a:pt x="142" y="88"/>
                  </a:cubicBezTo>
                  <a:lnTo>
                    <a:pt x="142" y="34"/>
                  </a:lnTo>
                  <a:close/>
                </a:path>
              </a:pathLst>
            </a:custGeom>
            <a:solidFill>
              <a:srgbClr val="A0E6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32" name="Freeform 28"/>
            <p:cNvSpPr>
              <a:spLocks/>
            </p:cNvSpPr>
            <p:nvPr userDrawn="1"/>
          </p:nvSpPr>
          <p:spPr bwMode="auto">
            <a:xfrm>
              <a:off x="4570413" y="3209926"/>
              <a:ext cx="458788" cy="530225"/>
            </a:xfrm>
            <a:custGeom>
              <a:avLst/>
              <a:gdLst>
                <a:gd name="T0" fmla="*/ 144 w 289"/>
                <a:gd name="T1" fmla="*/ 279 h 334"/>
                <a:gd name="T2" fmla="*/ 144 w 289"/>
                <a:gd name="T3" fmla="*/ 279 h 334"/>
                <a:gd name="T4" fmla="*/ 47 w 289"/>
                <a:gd name="T5" fmla="*/ 223 h 334"/>
                <a:gd name="T6" fmla="*/ 47 w 289"/>
                <a:gd name="T7" fmla="*/ 110 h 334"/>
                <a:gd name="T8" fmla="*/ 144 w 289"/>
                <a:gd name="T9" fmla="*/ 54 h 334"/>
                <a:gd name="T10" fmla="*/ 242 w 289"/>
                <a:gd name="T11" fmla="*/ 110 h 334"/>
                <a:gd name="T12" fmla="*/ 242 w 289"/>
                <a:gd name="T13" fmla="*/ 111 h 334"/>
                <a:gd name="T14" fmla="*/ 289 w 289"/>
                <a:gd name="T15" fmla="*/ 83 h 334"/>
                <a:gd name="T16" fmla="*/ 144 w 289"/>
                <a:gd name="T17" fmla="*/ 0 h 334"/>
                <a:gd name="T18" fmla="*/ 0 w 289"/>
                <a:gd name="T19" fmla="*/ 83 h 334"/>
                <a:gd name="T20" fmla="*/ 0 w 289"/>
                <a:gd name="T21" fmla="*/ 250 h 334"/>
                <a:gd name="T22" fmla="*/ 144 w 289"/>
                <a:gd name="T23" fmla="*/ 334 h 334"/>
                <a:gd name="T24" fmla="*/ 144 w 289"/>
                <a:gd name="T25" fmla="*/ 334 h 334"/>
                <a:gd name="T26" fmla="*/ 144 w 289"/>
                <a:gd name="T27" fmla="*/ 27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9" h="334">
                  <a:moveTo>
                    <a:pt x="144" y="279"/>
                  </a:moveTo>
                  <a:lnTo>
                    <a:pt x="144" y="279"/>
                  </a:lnTo>
                  <a:lnTo>
                    <a:pt x="47" y="223"/>
                  </a:lnTo>
                  <a:lnTo>
                    <a:pt x="47" y="110"/>
                  </a:lnTo>
                  <a:lnTo>
                    <a:pt x="144" y="54"/>
                  </a:lnTo>
                  <a:lnTo>
                    <a:pt x="242" y="110"/>
                  </a:lnTo>
                  <a:lnTo>
                    <a:pt x="242" y="111"/>
                  </a:lnTo>
                  <a:lnTo>
                    <a:pt x="289" y="83"/>
                  </a:lnTo>
                  <a:lnTo>
                    <a:pt x="144" y="0"/>
                  </a:lnTo>
                  <a:lnTo>
                    <a:pt x="0" y="83"/>
                  </a:lnTo>
                  <a:lnTo>
                    <a:pt x="0" y="250"/>
                  </a:lnTo>
                  <a:lnTo>
                    <a:pt x="144" y="334"/>
                  </a:lnTo>
                  <a:lnTo>
                    <a:pt x="144" y="334"/>
                  </a:lnTo>
                  <a:lnTo>
                    <a:pt x="144" y="2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10" name="Freeform 6"/>
          <p:cNvSpPr>
            <a:spLocks/>
          </p:cNvSpPr>
          <p:nvPr userDrawn="1"/>
        </p:nvSpPr>
        <p:spPr bwMode="auto">
          <a:xfrm>
            <a:off x="9233487" y="2228929"/>
            <a:ext cx="2009175" cy="807831"/>
          </a:xfrm>
          <a:custGeom>
            <a:avLst/>
            <a:gdLst>
              <a:gd name="T0" fmla="*/ 1131 w 1266"/>
              <a:gd name="T1" fmla="*/ 241 h 510"/>
              <a:gd name="T2" fmla="*/ 1108 w 1266"/>
              <a:gd name="T3" fmla="*/ 241 h 510"/>
              <a:gd name="T4" fmla="*/ 853 w 1266"/>
              <a:gd name="T5" fmla="*/ 0 h 510"/>
              <a:gd name="T6" fmla="*/ 605 w 1266"/>
              <a:gd name="T7" fmla="*/ 188 h 510"/>
              <a:gd name="T8" fmla="*/ 469 w 1266"/>
              <a:gd name="T9" fmla="*/ 131 h 510"/>
              <a:gd name="T10" fmla="*/ 280 w 1266"/>
              <a:gd name="T11" fmla="*/ 303 h 510"/>
              <a:gd name="T12" fmla="*/ 192 w 1266"/>
              <a:gd name="T13" fmla="*/ 344 h 510"/>
              <a:gd name="T14" fmla="*/ 107 w 1266"/>
              <a:gd name="T15" fmla="*/ 300 h 510"/>
              <a:gd name="T16" fmla="*/ 0 w 1266"/>
              <a:gd name="T17" fmla="*/ 404 h 510"/>
              <a:gd name="T18" fmla="*/ 107 w 1266"/>
              <a:gd name="T19" fmla="*/ 510 h 510"/>
              <a:gd name="T20" fmla="*/ 135 w 1266"/>
              <a:gd name="T21" fmla="*/ 510 h 510"/>
              <a:gd name="T22" fmla="*/ 482 w 1266"/>
              <a:gd name="T23" fmla="*/ 510 h 510"/>
              <a:gd name="T24" fmla="*/ 674 w 1266"/>
              <a:gd name="T25" fmla="*/ 510 h 510"/>
              <a:gd name="T26" fmla="*/ 1140 w 1266"/>
              <a:gd name="T27" fmla="*/ 510 h 510"/>
              <a:gd name="T28" fmla="*/ 1140 w 1266"/>
              <a:gd name="T29" fmla="*/ 510 h 510"/>
              <a:gd name="T30" fmla="*/ 1266 w 1266"/>
              <a:gd name="T31" fmla="*/ 375 h 510"/>
              <a:gd name="T32" fmla="*/ 1131 w 1266"/>
              <a:gd name="T33" fmla="*/ 241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66" h="510">
                <a:moveTo>
                  <a:pt x="1131" y="241"/>
                </a:moveTo>
                <a:cubicBezTo>
                  <a:pt x="1124" y="241"/>
                  <a:pt x="1118" y="241"/>
                  <a:pt x="1108" y="241"/>
                </a:cubicBezTo>
                <a:cubicBezTo>
                  <a:pt x="1102" y="106"/>
                  <a:pt x="992" y="0"/>
                  <a:pt x="853" y="0"/>
                </a:cubicBezTo>
                <a:cubicBezTo>
                  <a:pt x="734" y="0"/>
                  <a:pt x="636" y="81"/>
                  <a:pt x="605" y="188"/>
                </a:cubicBezTo>
                <a:cubicBezTo>
                  <a:pt x="570" y="153"/>
                  <a:pt x="523" y="131"/>
                  <a:pt x="469" y="131"/>
                </a:cubicBezTo>
                <a:cubicBezTo>
                  <a:pt x="372" y="131"/>
                  <a:pt x="290" y="206"/>
                  <a:pt x="280" y="303"/>
                </a:cubicBezTo>
                <a:cubicBezTo>
                  <a:pt x="249" y="307"/>
                  <a:pt x="217" y="322"/>
                  <a:pt x="192" y="344"/>
                </a:cubicBezTo>
                <a:cubicBezTo>
                  <a:pt x="173" y="316"/>
                  <a:pt x="142" y="300"/>
                  <a:pt x="107" y="300"/>
                </a:cubicBezTo>
                <a:cubicBezTo>
                  <a:pt x="47" y="300"/>
                  <a:pt x="0" y="347"/>
                  <a:pt x="0" y="404"/>
                </a:cubicBezTo>
                <a:cubicBezTo>
                  <a:pt x="0" y="463"/>
                  <a:pt x="47" y="510"/>
                  <a:pt x="107" y="510"/>
                </a:cubicBezTo>
                <a:cubicBezTo>
                  <a:pt x="135" y="510"/>
                  <a:pt x="135" y="510"/>
                  <a:pt x="135" y="510"/>
                </a:cubicBezTo>
                <a:cubicBezTo>
                  <a:pt x="482" y="510"/>
                  <a:pt x="482" y="510"/>
                  <a:pt x="482" y="510"/>
                </a:cubicBezTo>
                <a:cubicBezTo>
                  <a:pt x="674" y="510"/>
                  <a:pt x="674" y="510"/>
                  <a:pt x="674" y="510"/>
                </a:cubicBezTo>
                <a:cubicBezTo>
                  <a:pt x="1140" y="510"/>
                  <a:pt x="1140" y="510"/>
                  <a:pt x="1140" y="510"/>
                </a:cubicBezTo>
                <a:cubicBezTo>
                  <a:pt x="1140" y="510"/>
                  <a:pt x="1140" y="510"/>
                  <a:pt x="1140" y="510"/>
                </a:cubicBezTo>
                <a:cubicBezTo>
                  <a:pt x="1209" y="504"/>
                  <a:pt x="1266" y="447"/>
                  <a:pt x="1266" y="375"/>
                </a:cubicBezTo>
                <a:cubicBezTo>
                  <a:pt x="1266" y="300"/>
                  <a:pt x="1206" y="241"/>
                  <a:pt x="1131" y="2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grpSp>
        <p:nvGrpSpPr>
          <p:cNvPr id="5" name="Group 4"/>
          <p:cNvGrpSpPr>
            <a:grpSpLocks noChangeAspect="1"/>
          </p:cNvGrpSpPr>
          <p:nvPr userDrawn="1"/>
        </p:nvGrpSpPr>
        <p:grpSpPr bwMode="white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white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8" name="Freeform 12"/>
            <p:cNvSpPr>
              <a:spLocks noEditPoints="1"/>
            </p:cNvSpPr>
            <p:nvPr/>
          </p:nvSpPr>
          <p:spPr bwMode="white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grpSp>
        <p:nvGrpSpPr>
          <p:cNvPr id="77" name="Group 76"/>
          <p:cNvGrpSpPr/>
          <p:nvPr userDrawn="1"/>
        </p:nvGrpSpPr>
        <p:grpSpPr>
          <a:xfrm>
            <a:off x="1004585" y="2308309"/>
            <a:ext cx="3321130" cy="437381"/>
            <a:chOff x="1092200" y="1960563"/>
            <a:chExt cx="3387726" cy="446088"/>
          </a:xfrm>
        </p:grpSpPr>
        <p:sp>
          <p:nvSpPr>
            <p:cNvPr id="37" name="Freeform 33"/>
            <p:cNvSpPr>
              <a:spLocks/>
            </p:cNvSpPr>
            <p:nvPr userDrawn="1"/>
          </p:nvSpPr>
          <p:spPr bwMode="auto">
            <a:xfrm>
              <a:off x="1092200" y="1981201"/>
              <a:ext cx="344488" cy="317500"/>
            </a:xfrm>
            <a:custGeom>
              <a:avLst/>
              <a:gdLst>
                <a:gd name="T0" fmla="*/ 181 w 213"/>
                <a:gd name="T1" fmla="*/ 197 h 197"/>
                <a:gd name="T2" fmla="*/ 181 w 213"/>
                <a:gd name="T3" fmla="*/ 72 h 197"/>
                <a:gd name="T4" fmla="*/ 182 w 213"/>
                <a:gd name="T5" fmla="*/ 29 h 197"/>
                <a:gd name="T6" fmla="*/ 182 w 213"/>
                <a:gd name="T7" fmla="*/ 29 h 197"/>
                <a:gd name="T8" fmla="*/ 176 w 213"/>
                <a:gd name="T9" fmla="*/ 51 h 197"/>
                <a:gd name="T10" fmla="*/ 117 w 213"/>
                <a:gd name="T11" fmla="*/ 197 h 197"/>
                <a:gd name="T12" fmla="*/ 95 w 213"/>
                <a:gd name="T13" fmla="*/ 197 h 197"/>
                <a:gd name="T14" fmla="*/ 35 w 213"/>
                <a:gd name="T15" fmla="*/ 53 h 197"/>
                <a:gd name="T16" fmla="*/ 30 w 213"/>
                <a:gd name="T17" fmla="*/ 29 h 197"/>
                <a:gd name="T18" fmla="*/ 29 w 213"/>
                <a:gd name="T19" fmla="*/ 29 h 197"/>
                <a:gd name="T20" fmla="*/ 30 w 213"/>
                <a:gd name="T21" fmla="*/ 49 h 197"/>
                <a:gd name="T22" fmla="*/ 30 w 213"/>
                <a:gd name="T23" fmla="*/ 76 h 197"/>
                <a:gd name="T24" fmla="*/ 30 w 213"/>
                <a:gd name="T25" fmla="*/ 197 h 197"/>
                <a:gd name="T26" fmla="*/ 0 w 213"/>
                <a:gd name="T27" fmla="*/ 197 h 197"/>
                <a:gd name="T28" fmla="*/ 0 w 213"/>
                <a:gd name="T29" fmla="*/ 0 h 197"/>
                <a:gd name="T30" fmla="*/ 47 w 213"/>
                <a:gd name="T31" fmla="*/ 0 h 197"/>
                <a:gd name="T32" fmla="*/ 97 w 213"/>
                <a:gd name="T33" fmla="*/ 124 h 197"/>
                <a:gd name="T34" fmla="*/ 106 w 213"/>
                <a:gd name="T35" fmla="*/ 152 h 197"/>
                <a:gd name="T36" fmla="*/ 106 w 213"/>
                <a:gd name="T37" fmla="*/ 152 h 197"/>
                <a:gd name="T38" fmla="*/ 117 w 213"/>
                <a:gd name="T39" fmla="*/ 124 h 197"/>
                <a:gd name="T40" fmla="*/ 168 w 213"/>
                <a:gd name="T41" fmla="*/ 0 h 197"/>
                <a:gd name="T42" fmla="*/ 213 w 213"/>
                <a:gd name="T43" fmla="*/ 0 h 197"/>
                <a:gd name="T44" fmla="*/ 213 w 213"/>
                <a:gd name="T45" fmla="*/ 197 h 197"/>
                <a:gd name="T46" fmla="*/ 181 w 213"/>
                <a:gd name="T47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13" h="197">
                  <a:moveTo>
                    <a:pt x="181" y="197"/>
                  </a:moveTo>
                  <a:cubicBezTo>
                    <a:pt x="181" y="72"/>
                    <a:pt x="181" y="72"/>
                    <a:pt x="181" y="72"/>
                  </a:cubicBezTo>
                  <a:cubicBezTo>
                    <a:pt x="181" y="62"/>
                    <a:pt x="181" y="48"/>
                    <a:pt x="182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0" y="39"/>
                    <a:pt x="178" y="47"/>
                    <a:pt x="176" y="51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95" y="197"/>
                    <a:pt x="95" y="197"/>
                    <a:pt x="95" y="197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48"/>
                    <a:pt x="32" y="40"/>
                    <a:pt x="30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2"/>
                    <a:pt x="29" y="38"/>
                    <a:pt x="30" y="49"/>
                  </a:cubicBezTo>
                  <a:cubicBezTo>
                    <a:pt x="30" y="59"/>
                    <a:pt x="30" y="68"/>
                    <a:pt x="30" y="76"/>
                  </a:cubicBezTo>
                  <a:cubicBezTo>
                    <a:pt x="30" y="197"/>
                    <a:pt x="30" y="197"/>
                    <a:pt x="30" y="197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101" y="136"/>
                    <a:pt x="104" y="146"/>
                    <a:pt x="106" y="152"/>
                  </a:cubicBezTo>
                  <a:cubicBezTo>
                    <a:pt x="106" y="152"/>
                    <a:pt x="106" y="152"/>
                    <a:pt x="106" y="152"/>
                  </a:cubicBezTo>
                  <a:cubicBezTo>
                    <a:pt x="117" y="124"/>
                    <a:pt x="117" y="124"/>
                    <a:pt x="117" y="124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13" y="197"/>
                    <a:pt x="213" y="197"/>
                    <a:pt x="213" y="197"/>
                  </a:cubicBezTo>
                  <a:lnTo>
                    <a:pt x="181" y="1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38" name="Freeform 34"/>
            <p:cNvSpPr>
              <a:spLocks noEditPoints="1"/>
            </p:cNvSpPr>
            <p:nvPr userDrawn="1"/>
          </p:nvSpPr>
          <p:spPr bwMode="auto">
            <a:xfrm>
              <a:off x="1495425" y="2066926"/>
              <a:ext cx="233363" cy="236538"/>
            </a:xfrm>
            <a:custGeom>
              <a:avLst/>
              <a:gdLst>
                <a:gd name="T0" fmla="*/ 145 w 145"/>
                <a:gd name="T1" fmla="*/ 72 h 147"/>
                <a:gd name="T2" fmla="*/ 125 w 145"/>
                <a:gd name="T3" fmla="*/ 127 h 147"/>
                <a:gd name="T4" fmla="*/ 71 w 145"/>
                <a:gd name="T5" fmla="*/ 147 h 147"/>
                <a:gd name="T6" fmla="*/ 19 w 145"/>
                <a:gd name="T7" fmla="*/ 128 h 147"/>
                <a:gd name="T8" fmla="*/ 0 w 145"/>
                <a:gd name="T9" fmla="*/ 75 h 147"/>
                <a:gd name="T10" fmla="*/ 20 w 145"/>
                <a:gd name="T11" fmla="*/ 20 h 147"/>
                <a:gd name="T12" fmla="*/ 75 w 145"/>
                <a:gd name="T13" fmla="*/ 0 h 147"/>
                <a:gd name="T14" fmla="*/ 126 w 145"/>
                <a:gd name="T15" fmla="*/ 19 h 147"/>
                <a:gd name="T16" fmla="*/ 145 w 145"/>
                <a:gd name="T17" fmla="*/ 72 h 147"/>
                <a:gd name="T18" fmla="*/ 112 w 145"/>
                <a:gd name="T19" fmla="*/ 73 h 147"/>
                <a:gd name="T20" fmla="*/ 101 w 145"/>
                <a:gd name="T21" fmla="*/ 38 h 147"/>
                <a:gd name="T22" fmla="*/ 73 w 145"/>
                <a:gd name="T23" fmla="*/ 26 h 147"/>
                <a:gd name="T24" fmla="*/ 44 w 145"/>
                <a:gd name="T25" fmla="*/ 39 h 147"/>
                <a:gd name="T26" fmla="*/ 33 w 145"/>
                <a:gd name="T27" fmla="*/ 74 h 147"/>
                <a:gd name="T28" fmla="*/ 44 w 145"/>
                <a:gd name="T29" fmla="*/ 109 h 147"/>
                <a:gd name="T30" fmla="*/ 73 w 145"/>
                <a:gd name="T31" fmla="*/ 121 h 147"/>
                <a:gd name="T32" fmla="*/ 102 w 145"/>
                <a:gd name="T33" fmla="*/ 109 h 147"/>
                <a:gd name="T34" fmla="*/ 112 w 145"/>
                <a:gd name="T35" fmla="*/ 7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5" h="147">
                  <a:moveTo>
                    <a:pt x="145" y="72"/>
                  </a:moveTo>
                  <a:cubicBezTo>
                    <a:pt x="145" y="95"/>
                    <a:pt x="138" y="113"/>
                    <a:pt x="125" y="127"/>
                  </a:cubicBezTo>
                  <a:cubicBezTo>
                    <a:pt x="112" y="141"/>
                    <a:pt x="94" y="147"/>
                    <a:pt x="71" y="147"/>
                  </a:cubicBezTo>
                  <a:cubicBezTo>
                    <a:pt x="50" y="147"/>
                    <a:pt x="32" y="141"/>
                    <a:pt x="19" y="128"/>
                  </a:cubicBezTo>
                  <a:cubicBezTo>
                    <a:pt x="7" y="115"/>
                    <a:pt x="0" y="97"/>
                    <a:pt x="0" y="75"/>
                  </a:cubicBezTo>
                  <a:cubicBezTo>
                    <a:pt x="0" y="52"/>
                    <a:pt x="7" y="34"/>
                    <a:pt x="20" y="20"/>
                  </a:cubicBezTo>
                  <a:cubicBezTo>
                    <a:pt x="33" y="7"/>
                    <a:pt x="51" y="0"/>
                    <a:pt x="75" y="0"/>
                  </a:cubicBezTo>
                  <a:cubicBezTo>
                    <a:pt x="97" y="0"/>
                    <a:pt x="114" y="6"/>
                    <a:pt x="126" y="19"/>
                  </a:cubicBezTo>
                  <a:cubicBezTo>
                    <a:pt x="139" y="32"/>
                    <a:pt x="145" y="50"/>
                    <a:pt x="145" y="72"/>
                  </a:cubicBezTo>
                  <a:close/>
                  <a:moveTo>
                    <a:pt x="112" y="73"/>
                  </a:moveTo>
                  <a:cubicBezTo>
                    <a:pt x="112" y="58"/>
                    <a:pt x="108" y="46"/>
                    <a:pt x="101" y="38"/>
                  </a:cubicBezTo>
                  <a:cubicBezTo>
                    <a:pt x="94" y="30"/>
                    <a:pt x="85" y="26"/>
                    <a:pt x="73" y="26"/>
                  </a:cubicBezTo>
                  <a:cubicBezTo>
                    <a:pt x="60" y="26"/>
                    <a:pt x="51" y="30"/>
                    <a:pt x="44" y="39"/>
                  </a:cubicBezTo>
                  <a:cubicBezTo>
                    <a:pt x="37" y="47"/>
                    <a:pt x="33" y="59"/>
                    <a:pt x="33" y="74"/>
                  </a:cubicBezTo>
                  <a:cubicBezTo>
                    <a:pt x="33" y="89"/>
                    <a:pt x="37" y="101"/>
                    <a:pt x="44" y="109"/>
                  </a:cubicBezTo>
                  <a:cubicBezTo>
                    <a:pt x="51" y="117"/>
                    <a:pt x="61" y="121"/>
                    <a:pt x="73" y="121"/>
                  </a:cubicBezTo>
                  <a:cubicBezTo>
                    <a:pt x="86" y="121"/>
                    <a:pt x="95" y="117"/>
                    <a:pt x="102" y="109"/>
                  </a:cubicBezTo>
                  <a:cubicBezTo>
                    <a:pt x="108" y="101"/>
                    <a:pt x="112" y="89"/>
                    <a:pt x="112" y="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39" name="Freeform 35"/>
            <p:cNvSpPr>
              <a:spLocks noEditPoints="1"/>
            </p:cNvSpPr>
            <p:nvPr userDrawn="1"/>
          </p:nvSpPr>
          <p:spPr bwMode="auto">
            <a:xfrm>
              <a:off x="1765300" y="1962151"/>
              <a:ext cx="222250" cy="341313"/>
            </a:xfrm>
            <a:custGeom>
              <a:avLst/>
              <a:gdLst>
                <a:gd name="T0" fmla="*/ 105 w 137"/>
                <a:gd name="T1" fmla="*/ 208 h 211"/>
                <a:gd name="T2" fmla="*/ 105 w 137"/>
                <a:gd name="T3" fmla="*/ 186 h 211"/>
                <a:gd name="T4" fmla="*/ 105 w 137"/>
                <a:gd name="T5" fmla="*/ 186 h 211"/>
                <a:gd name="T6" fmla="*/ 58 w 137"/>
                <a:gd name="T7" fmla="*/ 211 h 211"/>
                <a:gd name="T8" fmla="*/ 16 w 137"/>
                <a:gd name="T9" fmla="*/ 192 h 211"/>
                <a:gd name="T10" fmla="*/ 0 w 137"/>
                <a:gd name="T11" fmla="*/ 141 h 211"/>
                <a:gd name="T12" fmla="*/ 18 w 137"/>
                <a:gd name="T13" fmla="*/ 85 h 211"/>
                <a:gd name="T14" fmla="*/ 65 w 137"/>
                <a:gd name="T15" fmla="*/ 64 h 211"/>
                <a:gd name="T16" fmla="*/ 88 w 137"/>
                <a:gd name="T17" fmla="*/ 69 h 211"/>
                <a:gd name="T18" fmla="*/ 105 w 137"/>
                <a:gd name="T19" fmla="*/ 85 h 211"/>
                <a:gd name="T20" fmla="*/ 105 w 137"/>
                <a:gd name="T21" fmla="*/ 85 h 211"/>
                <a:gd name="T22" fmla="*/ 105 w 137"/>
                <a:gd name="T23" fmla="*/ 0 h 211"/>
                <a:gd name="T24" fmla="*/ 137 w 137"/>
                <a:gd name="T25" fmla="*/ 0 h 211"/>
                <a:gd name="T26" fmla="*/ 137 w 137"/>
                <a:gd name="T27" fmla="*/ 208 h 211"/>
                <a:gd name="T28" fmla="*/ 105 w 137"/>
                <a:gd name="T29" fmla="*/ 208 h 211"/>
                <a:gd name="T30" fmla="*/ 105 w 137"/>
                <a:gd name="T31" fmla="*/ 126 h 211"/>
                <a:gd name="T32" fmla="*/ 95 w 137"/>
                <a:gd name="T33" fmla="*/ 100 h 211"/>
                <a:gd name="T34" fmla="*/ 71 w 137"/>
                <a:gd name="T35" fmla="*/ 90 h 211"/>
                <a:gd name="T36" fmla="*/ 43 w 137"/>
                <a:gd name="T37" fmla="*/ 103 h 211"/>
                <a:gd name="T38" fmla="*/ 33 w 137"/>
                <a:gd name="T39" fmla="*/ 140 h 211"/>
                <a:gd name="T40" fmla="*/ 43 w 137"/>
                <a:gd name="T41" fmla="*/ 173 h 211"/>
                <a:gd name="T42" fmla="*/ 69 w 137"/>
                <a:gd name="T43" fmla="*/ 185 h 211"/>
                <a:gd name="T44" fmla="*/ 95 w 137"/>
                <a:gd name="T45" fmla="*/ 173 h 211"/>
                <a:gd name="T46" fmla="*/ 105 w 137"/>
                <a:gd name="T47" fmla="*/ 142 h 211"/>
                <a:gd name="T48" fmla="*/ 105 w 137"/>
                <a:gd name="T49" fmla="*/ 126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7" h="211">
                  <a:moveTo>
                    <a:pt x="105" y="208"/>
                  </a:moveTo>
                  <a:cubicBezTo>
                    <a:pt x="105" y="186"/>
                    <a:pt x="105" y="186"/>
                    <a:pt x="105" y="186"/>
                  </a:cubicBezTo>
                  <a:cubicBezTo>
                    <a:pt x="105" y="186"/>
                    <a:pt x="105" y="186"/>
                    <a:pt x="105" y="186"/>
                  </a:cubicBezTo>
                  <a:cubicBezTo>
                    <a:pt x="95" y="203"/>
                    <a:pt x="79" y="211"/>
                    <a:pt x="58" y="211"/>
                  </a:cubicBezTo>
                  <a:cubicBezTo>
                    <a:pt x="41" y="211"/>
                    <a:pt x="27" y="205"/>
                    <a:pt x="16" y="192"/>
                  </a:cubicBezTo>
                  <a:cubicBezTo>
                    <a:pt x="5" y="180"/>
                    <a:pt x="0" y="163"/>
                    <a:pt x="0" y="141"/>
                  </a:cubicBezTo>
                  <a:cubicBezTo>
                    <a:pt x="0" y="118"/>
                    <a:pt x="6" y="99"/>
                    <a:pt x="18" y="85"/>
                  </a:cubicBezTo>
                  <a:cubicBezTo>
                    <a:pt x="29" y="71"/>
                    <a:pt x="45" y="64"/>
                    <a:pt x="65" y="64"/>
                  </a:cubicBezTo>
                  <a:cubicBezTo>
                    <a:pt x="74" y="64"/>
                    <a:pt x="81" y="66"/>
                    <a:pt x="88" y="69"/>
                  </a:cubicBezTo>
                  <a:cubicBezTo>
                    <a:pt x="95" y="73"/>
                    <a:pt x="101" y="78"/>
                    <a:pt x="105" y="85"/>
                  </a:cubicBezTo>
                  <a:cubicBezTo>
                    <a:pt x="105" y="85"/>
                    <a:pt x="105" y="85"/>
                    <a:pt x="105" y="85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7" y="208"/>
                    <a:pt x="137" y="208"/>
                    <a:pt x="137" y="208"/>
                  </a:cubicBezTo>
                  <a:lnTo>
                    <a:pt x="105" y="208"/>
                  </a:lnTo>
                  <a:close/>
                  <a:moveTo>
                    <a:pt x="105" y="126"/>
                  </a:moveTo>
                  <a:cubicBezTo>
                    <a:pt x="105" y="116"/>
                    <a:pt x="102" y="107"/>
                    <a:pt x="95" y="100"/>
                  </a:cubicBezTo>
                  <a:cubicBezTo>
                    <a:pt x="89" y="93"/>
                    <a:pt x="81" y="90"/>
                    <a:pt x="71" y="90"/>
                  </a:cubicBezTo>
                  <a:cubicBezTo>
                    <a:pt x="59" y="90"/>
                    <a:pt x="50" y="94"/>
                    <a:pt x="43" y="103"/>
                  </a:cubicBezTo>
                  <a:cubicBezTo>
                    <a:pt x="36" y="112"/>
                    <a:pt x="33" y="124"/>
                    <a:pt x="33" y="140"/>
                  </a:cubicBezTo>
                  <a:cubicBezTo>
                    <a:pt x="33" y="154"/>
                    <a:pt x="36" y="165"/>
                    <a:pt x="43" y="173"/>
                  </a:cubicBezTo>
                  <a:cubicBezTo>
                    <a:pt x="49" y="181"/>
                    <a:pt x="58" y="185"/>
                    <a:pt x="69" y="185"/>
                  </a:cubicBezTo>
                  <a:cubicBezTo>
                    <a:pt x="79" y="185"/>
                    <a:pt x="88" y="181"/>
                    <a:pt x="95" y="173"/>
                  </a:cubicBezTo>
                  <a:cubicBezTo>
                    <a:pt x="102" y="165"/>
                    <a:pt x="105" y="155"/>
                    <a:pt x="105" y="142"/>
                  </a:cubicBezTo>
                  <a:lnTo>
                    <a:pt x="105" y="1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40" name="Freeform 36"/>
            <p:cNvSpPr>
              <a:spLocks noEditPoints="1"/>
            </p:cNvSpPr>
            <p:nvPr userDrawn="1"/>
          </p:nvSpPr>
          <p:spPr bwMode="auto">
            <a:xfrm>
              <a:off x="2039938" y="2066926"/>
              <a:ext cx="207963" cy="236538"/>
            </a:xfrm>
            <a:custGeom>
              <a:avLst/>
              <a:gdLst>
                <a:gd name="T0" fmla="*/ 32 w 128"/>
                <a:gd name="T1" fmla="*/ 83 h 147"/>
                <a:gd name="T2" fmla="*/ 44 w 128"/>
                <a:gd name="T3" fmla="*/ 112 h 147"/>
                <a:gd name="T4" fmla="*/ 75 w 128"/>
                <a:gd name="T5" fmla="*/ 122 h 147"/>
                <a:gd name="T6" fmla="*/ 98 w 128"/>
                <a:gd name="T7" fmla="*/ 118 h 147"/>
                <a:gd name="T8" fmla="*/ 117 w 128"/>
                <a:gd name="T9" fmla="*/ 109 h 147"/>
                <a:gd name="T10" fmla="*/ 117 w 128"/>
                <a:gd name="T11" fmla="*/ 136 h 147"/>
                <a:gd name="T12" fmla="*/ 95 w 128"/>
                <a:gd name="T13" fmla="*/ 144 h 147"/>
                <a:gd name="T14" fmla="*/ 67 w 128"/>
                <a:gd name="T15" fmla="*/ 147 h 147"/>
                <a:gd name="T16" fmla="*/ 17 w 128"/>
                <a:gd name="T17" fmla="*/ 128 h 147"/>
                <a:gd name="T18" fmla="*/ 0 w 128"/>
                <a:gd name="T19" fmla="*/ 75 h 147"/>
                <a:gd name="T20" fmla="*/ 9 w 128"/>
                <a:gd name="T21" fmla="*/ 36 h 147"/>
                <a:gd name="T22" fmla="*/ 33 w 128"/>
                <a:gd name="T23" fmla="*/ 9 h 147"/>
                <a:gd name="T24" fmla="*/ 67 w 128"/>
                <a:gd name="T25" fmla="*/ 0 h 147"/>
                <a:gd name="T26" fmla="*/ 112 w 128"/>
                <a:gd name="T27" fmla="*/ 18 h 147"/>
                <a:gd name="T28" fmla="*/ 128 w 128"/>
                <a:gd name="T29" fmla="*/ 67 h 147"/>
                <a:gd name="T30" fmla="*/ 128 w 128"/>
                <a:gd name="T31" fmla="*/ 83 h 147"/>
                <a:gd name="T32" fmla="*/ 32 w 128"/>
                <a:gd name="T33" fmla="*/ 83 h 147"/>
                <a:gd name="T34" fmla="*/ 97 w 128"/>
                <a:gd name="T35" fmla="*/ 59 h 147"/>
                <a:gd name="T36" fmla="*/ 89 w 128"/>
                <a:gd name="T37" fmla="*/ 34 h 147"/>
                <a:gd name="T38" fmla="*/ 67 w 128"/>
                <a:gd name="T39" fmla="*/ 25 h 147"/>
                <a:gd name="T40" fmla="*/ 44 w 128"/>
                <a:gd name="T41" fmla="*/ 34 h 147"/>
                <a:gd name="T42" fmla="*/ 32 w 128"/>
                <a:gd name="T43" fmla="*/ 59 h 147"/>
                <a:gd name="T44" fmla="*/ 97 w 128"/>
                <a:gd name="T45" fmla="*/ 59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" h="147">
                  <a:moveTo>
                    <a:pt x="32" y="83"/>
                  </a:moveTo>
                  <a:cubicBezTo>
                    <a:pt x="33" y="96"/>
                    <a:pt x="37" y="106"/>
                    <a:pt x="44" y="112"/>
                  </a:cubicBezTo>
                  <a:cubicBezTo>
                    <a:pt x="51" y="119"/>
                    <a:pt x="61" y="122"/>
                    <a:pt x="75" y="122"/>
                  </a:cubicBezTo>
                  <a:cubicBezTo>
                    <a:pt x="83" y="122"/>
                    <a:pt x="90" y="121"/>
                    <a:pt x="98" y="118"/>
                  </a:cubicBezTo>
                  <a:cubicBezTo>
                    <a:pt x="105" y="116"/>
                    <a:pt x="111" y="113"/>
                    <a:pt x="117" y="109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2" y="139"/>
                    <a:pt x="104" y="142"/>
                    <a:pt x="95" y="144"/>
                  </a:cubicBezTo>
                  <a:cubicBezTo>
                    <a:pt x="86" y="146"/>
                    <a:pt x="77" y="147"/>
                    <a:pt x="67" y="147"/>
                  </a:cubicBezTo>
                  <a:cubicBezTo>
                    <a:pt x="46" y="147"/>
                    <a:pt x="29" y="141"/>
                    <a:pt x="17" y="128"/>
                  </a:cubicBezTo>
                  <a:cubicBezTo>
                    <a:pt x="6" y="115"/>
                    <a:pt x="0" y="98"/>
                    <a:pt x="0" y="75"/>
                  </a:cubicBezTo>
                  <a:cubicBezTo>
                    <a:pt x="0" y="60"/>
                    <a:pt x="3" y="47"/>
                    <a:pt x="9" y="36"/>
                  </a:cubicBezTo>
                  <a:cubicBezTo>
                    <a:pt x="14" y="24"/>
                    <a:pt x="22" y="16"/>
                    <a:pt x="33" y="9"/>
                  </a:cubicBezTo>
                  <a:cubicBezTo>
                    <a:pt x="43" y="3"/>
                    <a:pt x="54" y="0"/>
                    <a:pt x="67" y="0"/>
                  </a:cubicBezTo>
                  <a:cubicBezTo>
                    <a:pt x="86" y="0"/>
                    <a:pt x="101" y="6"/>
                    <a:pt x="112" y="18"/>
                  </a:cubicBezTo>
                  <a:cubicBezTo>
                    <a:pt x="123" y="30"/>
                    <a:pt x="128" y="46"/>
                    <a:pt x="128" y="67"/>
                  </a:cubicBezTo>
                  <a:cubicBezTo>
                    <a:pt x="128" y="83"/>
                    <a:pt x="128" y="83"/>
                    <a:pt x="128" y="83"/>
                  </a:cubicBezTo>
                  <a:lnTo>
                    <a:pt x="32" y="83"/>
                  </a:lnTo>
                  <a:close/>
                  <a:moveTo>
                    <a:pt x="97" y="59"/>
                  </a:moveTo>
                  <a:cubicBezTo>
                    <a:pt x="97" y="48"/>
                    <a:pt x="94" y="39"/>
                    <a:pt x="89" y="34"/>
                  </a:cubicBezTo>
                  <a:cubicBezTo>
                    <a:pt x="83" y="28"/>
                    <a:pt x="76" y="25"/>
                    <a:pt x="67" y="25"/>
                  </a:cubicBezTo>
                  <a:cubicBezTo>
                    <a:pt x="58" y="25"/>
                    <a:pt x="51" y="28"/>
                    <a:pt x="44" y="34"/>
                  </a:cubicBezTo>
                  <a:cubicBezTo>
                    <a:pt x="38" y="41"/>
                    <a:pt x="34" y="49"/>
                    <a:pt x="32" y="59"/>
                  </a:cubicBezTo>
                  <a:lnTo>
                    <a:pt x="97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41" name="Freeform 37"/>
            <p:cNvSpPr>
              <a:spLocks/>
            </p:cNvSpPr>
            <p:nvPr userDrawn="1"/>
          </p:nvSpPr>
          <p:spPr bwMode="auto">
            <a:xfrm>
              <a:off x="2295525" y="2068513"/>
              <a:ext cx="131763" cy="230188"/>
            </a:xfrm>
            <a:custGeom>
              <a:avLst/>
              <a:gdLst>
                <a:gd name="T0" fmla="*/ 81 w 81"/>
                <a:gd name="T1" fmla="*/ 33 h 143"/>
                <a:gd name="T2" fmla="*/ 73 w 81"/>
                <a:gd name="T3" fmla="*/ 30 h 143"/>
                <a:gd name="T4" fmla="*/ 63 w 81"/>
                <a:gd name="T5" fmla="*/ 28 h 143"/>
                <a:gd name="T6" fmla="*/ 41 w 81"/>
                <a:gd name="T7" fmla="*/ 40 h 143"/>
                <a:gd name="T8" fmla="*/ 32 w 81"/>
                <a:gd name="T9" fmla="*/ 71 h 143"/>
                <a:gd name="T10" fmla="*/ 32 w 81"/>
                <a:gd name="T11" fmla="*/ 143 h 143"/>
                <a:gd name="T12" fmla="*/ 0 w 81"/>
                <a:gd name="T13" fmla="*/ 143 h 143"/>
                <a:gd name="T14" fmla="*/ 0 w 81"/>
                <a:gd name="T15" fmla="*/ 2 h 143"/>
                <a:gd name="T16" fmla="*/ 32 w 81"/>
                <a:gd name="T17" fmla="*/ 2 h 143"/>
                <a:gd name="T18" fmla="*/ 32 w 81"/>
                <a:gd name="T19" fmla="*/ 30 h 143"/>
                <a:gd name="T20" fmla="*/ 33 w 81"/>
                <a:gd name="T21" fmla="*/ 30 h 143"/>
                <a:gd name="T22" fmla="*/ 47 w 81"/>
                <a:gd name="T23" fmla="*/ 8 h 143"/>
                <a:gd name="T24" fmla="*/ 69 w 81"/>
                <a:gd name="T25" fmla="*/ 0 h 143"/>
                <a:gd name="T26" fmla="*/ 81 w 81"/>
                <a:gd name="T27" fmla="*/ 2 h 143"/>
                <a:gd name="T28" fmla="*/ 81 w 81"/>
                <a:gd name="T29" fmla="*/ 3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1" h="143">
                  <a:moveTo>
                    <a:pt x="81" y="33"/>
                  </a:moveTo>
                  <a:cubicBezTo>
                    <a:pt x="80" y="32"/>
                    <a:pt x="77" y="31"/>
                    <a:pt x="73" y="30"/>
                  </a:cubicBezTo>
                  <a:cubicBezTo>
                    <a:pt x="70" y="29"/>
                    <a:pt x="66" y="28"/>
                    <a:pt x="63" y="28"/>
                  </a:cubicBezTo>
                  <a:cubicBezTo>
                    <a:pt x="54" y="28"/>
                    <a:pt x="46" y="32"/>
                    <a:pt x="41" y="40"/>
                  </a:cubicBezTo>
                  <a:cubicBezTo>
                    <a:pt x="35" y="48"/>
                    <a:pt x="32" y="58"/>
                    <a:pt x="32" y="71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6" y="20"/>
                    <a:pt x="41" y="13"/>
                    <a:pt x="47" y="8"/>
                  </a:cubicBezTo>
                  <a:cubicBezTo>
                    <a:pt x="53" y="2"/>
                    <a:pt x="60" y="0"/>
                    <a:pt x="69" y="0"/>
                  </a:cubicBezTo>
                  <a:cubicBezTo>
                    <a:pt x="74" y="0"/>
                    <a:pt x="78" y="1"/>
                    <a:pt x="81" y="2"/>
                  </a:cubicBezTo>
                  <a:lnTo>
                    <a:pt x="81" y="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42" name="Freeform 38"/>
            <p:cNvSpPr>
              <a:spLocks/>
            </p:cNvSpPr>
            <p:nvPr userDrawn="1"/>
          </p:nvSpPr>
          <p:spPr bwMode="auto">
            <a:xfrm>
              <a:off x="2466975" y="2066926"/>
              <a:ext cx="201613" cy="231775"/>
            </a:xfrm>
            <a:custGeom>
              <a:avLst/>
              <a:gdLst>
                <a:gd name="T0" fmla="*/ 93 w 125"/>
                <a:gd name="T1" fmla="*/ 144 h 144"/>
                <a:gd name="T2" fmla="*/ 93 w 125"/>
                <a:gd name="T3" fmla="*/ 65 h 144"/>
                <a:gd name="T4" fmla="*/ 86 w 125"/>
                <a:gd name="T5" fmla="*/ 36 h 144"/>
                <a:gd name="T6" fmla="*/ 65 w 125"/>
                <a:gd name="T7" fmla="*/ 26 h 144"/>
                <a:gd name="T8" fmla="*/ 41 w 125"/>
                <a:gd name="T9" fmla="*/ 37 h 144"/>
                <a:gd name="T10" fmla="*/ 32 w 125"/>
                <a:gd name="T11" fmla="*/ 64 h 144"/>
                <a:gd name="T12" fmla="*/ 32 w 125"/>
                <a:gd name="T13" fmla="*/ 144 h 144"/>
                <a:gd name="T14" fmla="*/ 0 w 125"/>
                <a:gd name="T15" fmla="*/ 144 h 144"/>
                <a:gd name="T16" fmla="*/ 0 w 125"/>
                <a:gd name="T17" fmla="*/ 3 h 144"/>
                <a:gd name="T18" fmla="*/ 32 w 125"/>
                <a:gd name="T19" fmla="*/ 3 h 144"/>
                <a:gd name="T20" fmla="*/ 32 w 125"/>
                <a:gd name="T21" fmla="*/ 26 h 144"/>
                <a:gd name="T22" fmla="*/ 32 w 125"/>
                <a:gd name="T23" fmla="*/ 26 h 144"/>
                <a:gd name="T24" fmla="*/ 78 w 125"/>
                <a:gd name="T25" fmla="*/ 0 h 144"/>
                <a:gd name="T26" fmla="*/ 112 w 125"/>
                <a:gd name="T27" fmla="*/ 14 h 144"/>
                <a:gd name="T28" fmla="*/ 125 w 125"/>
                <a:gd name="T29" fmla="*/ 58 h 144"/>
                <a:gd name="T30" fmla="*/ 125 w 125"/>
                <a:gd name="T31" fmla="*/ 144 h 144"/>
                <a:gd name="T32" fmla="*/ 93 w 125"/>
                <a:gd name="T3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5" h="144">
                  <a:moveTo>
                    <a:pt x="93" y="144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3" y="52"/>
                    <a:pt x="91" y="42"/>
                    <a:pt x="86" y="36"/>
                  </a:cubicBezTo>
                  <a:cubicBezTo>
                    <a:pt x="82" y="29"/>
                    <a:pt x="75" y="26"/>
                    <a:pt x="65" y="26"/>
                  </a:cubicBezTo>
                  <a:cubicBezTo>
                    <a:pt x="55" y="26"/>
                    <a:pt x="47" y="30"/>
                    <a:pt x="41" y="37"/>
                  </a:cubicBezTo>
                  <a:cubicBezTo>
                    <a:pt x="35" y="44"/>
                    <a:pt x="32" y="53"/>
                    <a:pt x="32" y="64"/>
                  </a:cubicBezTo>
                  <a:cubicBezTo>
                    <a:pt x="32" y="144"/>
                    <a:pt x="32" y="144"/>
                    <a:pt x="32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43" y="9"/>
                    <a:pt x="58" y="0"/>
                    <a:pt x="78" y="0"/>
                  </a:cubicBezTo>
                  <a:cubicBezTo>
                    <a:pt x="93" y="0"/>
                    <a:pt x="104" y="5"/>
                    <a:pt x="112" y="14"/>
                  </a:cubicBezTo>
                  <a:cubicBezTo>
                    <a:pt x="121" y="24"/>
                    <a:pt x="125" y="38"/>
                    <a:pt x="125" y="58"/>
                  </a:cubicBezTo>
                  <a:cubicBezTo>
                    <a:pt x="125" y="144"/>
                    <a:pt x="125" y="144"/>
                    <a:pt x="125" y="144"/>
                  </a:cubicBezTo>
                  <a:lnTo>
                    <a:pt x="93" y="1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43" name="Freeform 39"/>
            <p:cNvSpPr>
              <a:spLocks noEditPoints="1"/>
            </p:cNvSpPr>
            <p:nvPr userDrawn="1"/>
          </p:nvSpPr>
          <p:spPr bwMode="auto">
            <a:xfrm>
              <a:off x="2727325" y="1960563"/>
              <a:ext cx="63500" cy="338138"/>
            </a:xfrm>
            <a:custGeom>
              <a:avLst/>
              <a:gdLst>
                <a:gd name="T0" fmla="*/ 39 w 39"/>
                <a:gd name="T1" fmla="*/ 19 h 209"/>
                <a:gd name="T2" fmla="*/ 33 w 39"/>
                <a:gd name="T3" fmla="*/ 32 h 209"/>
                <a:gd name="T4" fmla="*/ 20 w 39"/>
                <a:gd name="T5" fmla="*/ 37 h 209"/>
                <a:gd name="T6" fmla="*/ 6 w 39"/>
                <a:gd name="T7" fmla="*/ 32 h 209"/>
                <a:gd name="T8" fmla="*/ 0 w 39"/>
                <a:gd name="T9" fmla="*/ 19 h 209"/>
                <a:gd name="T10" fmla="*/ 6 w 39"/>
                <a:gd name="T11" fmla="*/ 5 h 209"/>
                <a:gd name="T12" fmla="*/ 20 w 39"/>
                <a:gd name="T13" fmla="*/ 0 h 209"/>
                <a:gd name="T14" fmla="*/ 33 w 39"/>
                <a:gd name="T15" fmla="*/ 5 h 209"/>
                <a:gd name="T16" fmla="*/ 39 w 39"/>
                <a:gd name="T17" fmla="*/ 19 h 209"/>
                <a:gd name="T18" fmla="*/ 3 w 39"/>
                <a:gd name="T19" fmla="*/ 209 h 209"/>
                <a:gd name="T20" fmla="*/ 3 w 39"/>
                <a:gd name="T21" fmla="*/ 68 h 209"/>
                <a:gd name="T22" fmla="*/ 35 w 39"/>
                <a:gd name="T23" fmla="*/ 68 h 209"/>
                <a:gd name="T24" fmla="*/ 35 w 39"/>
                <a:gd name="T25" fmla="*/ 209 h 209"/>
                <a:gd name="T26" fmla="*/ 3 w 39"/>
                <a:gd name="T27" fmla="*/ 209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209">
                  <a:moveTo>
                    <a:pt x="39" y="19"/>
                  </a:moveTo>
                  <a:cubicBezTo>
                    <a:pt x="39" y="24"/>
                    <a:pt x="37" y="28"/>
                    <a:pt x="33" y="32"/>
                  </a:cubicBezTo>
                  <a:cubicBezTo>
                    <a:pt x="30" y="35"/>
                    <a:pt x="25" y="37"/>
                    <a:pt x="20" y="37"/>
                  </a:cubicBezTo>
                  <a:cubicBezTo>
                    <a:pt x="14" y="37"/>
                    <a:pt x="10" y="35"/>
                    <a:pt x="6" y="32"/>
                  </a:cubicBezTo>
                  <a:cubicBezTo>
                    <a:pt x="2" y="28"/>
                    <a:pt x="0" y="24"/>
                    <a:pt x="0" y="19"/>
                  </a:cubicBezTo>
                  <a:cubicBezTo>
                    <a:pt x="0" y="13"/>
                    <a:pt x="2" y="9"/>
                    <a:pt x="6" y="5"/>
                  </a:cubicBezTo>
                  <a:cubicBezTo>
                    <a:pt x="10" y="2"/>
                    <a:pt x="14" y="0"/>
                    <a:pt x="20" y="0"/>
                  </a:cubicBezTo>
                  <a:cubicBezTo>
                    <a:pt x="25" y="0"/>
                    <a:pt x="30" y="2"/>
                    <a:pt x="33" y="5"/>
                  </a:cubicBezTo>
                  <a:cubicBezTo>
                    <a:pt x="37" y="9"/>
                    <a:pt x="39" y="14"/>
                    <a:pt x="39" y="19"/>
                  </a:cubicBezTo>
                  <a:close/>
                  <a:moveTo>
                    <a:pt x="3" y="209"/>
                  </a:moveTo>
                  <a:cubicBezTo>
                    <a:pt x="3" y="68"/>
                    <a:pt x="3" y="68"/>
                    <a:pt x="3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209"/>
                    <a:pt x="35" y="209"/>
                    <a:pt x="35" y="209"/>
                  </a:cubicBezTo>
                  <a:lnTo>
                    <a:pt x="3" y="2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44" name="Freeform 40"/>
            <p:cNvSpPr>
              <a:spLocks/>
            </p:cNvSpPr>
            <p:nvPr userDrawn="1"/>
          </p:nvSpPr>
          <p:spPr bwMode="auto">
            <a:xfrm>
              <a:off x="2824163" y="2071688"/>
              <a:ext cx="193675" cy="227013"/>
            </a:xfrm>
            <a:custGeom>
              <a:avLst/>
              <a:gdLst>
                <a:gd name="T0" fmla="*/ 46 w 122"/>
                <a:gd name="T1" fmla="*/ 117 h 143"/>
                <a:gd name="T2" fmla="*/ 122 w 122"/>
                <a:gd name="T3" fmla="*/ 117 h 143"/>
                <a:gd name="T4" fmla="*/ 122 w 122"/>
                <a:gd name="T5" fmla="*/ 143 h 143"/>
                <a:gd name="T6" fmla="*/ 0 w 122"/>
                <a:gd name="T7" fmla="*/ 143 h 143"/>
                <a:gd name="T8" fmla="*/ 0 w 122"/>
                <a:gd name="T9" fmla="*/ 132 h 143"/>
                <a:gd name="T10" fmla="*/ 77 w 122"/>
                <a:gd name="T11" fmla="*/ 26 h 143"/>
                <a:gd name="T12" fmla="*/ 8 w 122"/>
                <a:gd name="T13" fmla="*/ 26 h 143"/>
                <a:gd name="T14" fmla="*/ 8 w 122"/>
                <a:gd name="T15" fmla="*/ 0 h 143"/>
                <a:gd name="T16" fmla="*/ 122 w 122"/>
                <a:gd name="T17" fmla="*/ 0 h 143"/>
                <a:gd name="T18" fmla="*/ 122 w 122"/>
                <a:gd name="T19" fmla="*/ 12 h 143"/>
                <a:gd name="T20" fmla="*/ 46 w 122"/>
                <a:gd name="T21" fmla="*/ 117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" h="143">
                  <a:moveTo>
                    <a:pt x="46" y="117"/>
                  </a:moveTo>
                  <a:lnTo>
                    <a:pt x="122" y="117"/>
                  </a:lnTo>
                  <a:lnTo>
                    <a:pt x="122" y="143"/>
                  </a:lnTo>
                  <a:lnTo>
                    <a:pt x="0" y="143"/>
                  </a:lnTo>
                  <a:lnTo>
                    <a:pt x="0" y="132"/>
                  </a:lnTo>
                  <a:lnTo>
                    <a:pt x="77" y="26"/>
                  </a:lnTo>
                  <a:lnTo>
                    <a:pt x="8" y="26"/>
                  </a:lnTo>
                  <a:lnTo>
                    <a:pt x="8" y="0"/>
                  </a:lnTo>
                  <a:lnTo>
                    <a:pt x="122" y="0"/>
                  </a:lnTo>
                  <a:lnTo>
                    <a:pt x="122" y="12"/>
                  </a:lnTo>
                  <a:lnTo>
                    <a:pt x="46" y="1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45" name="Freeform 41"/>
            <p:cNvSpPr>
              <a:spLocks noEditPoints="1"/>
            </p:cNvSpPr>
            <p:nvPr userDrawn="1"/>
          </p:nvSpPr>
          <p:spPr bwMode="auto">
            <a:xfrm>
              <a:off x="3057525" y="1960563"/>
              <a:ext cx="63500" cy="338138"/>
            </a:xfrm>
            <a:custGeom>
              <a:avLst/>
              <a:gdLst>
                <a:gd name="T0" fmla="*/ 39 w 39"/>
                <a:gd name="T1" fmla="*/ 19 h 209"/>
                <a:gd name="T2" fmla="*/ 33 w 39"/>
                <a:gd name="T3" fmla="*/ 32 h 209"/>
                <a:gd name="T4" fmla="*/ 19 w 39"/>
                <a:gd name="T5" fmla="*/ 37 h 209"/>
                <a:gd name="T6" fmla="*/ 5 w 39"/>
                <a:gd name="T7" fmla="*/ 32 h 209"/>
                <a:gd name="T8" fmla="*/ 0 w 39"/>
                <a:gd name="T9" fmla="*/ 19 h 209"/>
                <a:gd name="T10" fmla="*/ 6 w 39"/>
                <a:gd name="T11" fmla="*/ 5 h 209"/>
                <a:gd name="T12" fmla="*/ 19 w 39"/>
                <a:gd name="T13" fmla="*/ 0 h 209"/>
                <a:gd name="T14" fmla="*/ 33 w 39"/>
                <a:gd name="T15" fmla="*/ 5 h 209"/>
                <a:gd name="T16" fmla="*/ 39 w 39"/>
                <a:gd name="T17" fmla="*/ 19 h 209"/>
                <a:gd name="T18" fmla="*/ 3 w 39"/>
                <a:gd name="T19" fmla="*/ 209 h 209"/>
                <a:gd name="T20" fmla="*/ 3 w 39"/>
                <a:gd name="T21" fmla="*/ 68 h 209"/>
                <a:gd name="T22" fmla="*/ 35 w 39"/>
                <a:gd name="T23" fmla="*/ 68 h 209"/>
                <a:gd name="T24" fmla="*/ 35 w 39"/>
                <a:gd name="T25" fmla="*/ 209 h 209"/>
                <a:gd name="T26" fmla="*/ 3 w 39"/>
                <a:gd name="T27" fmla="*/ 209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209">
                  <a:moveTo>
                    <a:pt x="39" y="19"/>
                  </a:moveTo>
                  <a:cubicBezTo>
                    <a:pt x="39" y="24"/>
                    <a:pt x="37" y="28"/>
                    <a:pt x="33" y="32"/>
                  </a:cubicBezTo>
                  <a:cubicBezTo>
                    <a:pt x="29" y="35"/>
                    <a:pt x="25" y="37"/>
                    <a:pt x="19" y="37"/>
                  </a:cubicBezTo>
                  <a:cubicBezTo>
                    <a:pt x="14" y="37"/>
                    <a:pt x="9" y="35"/>
                    <a:pt x="5" y="32"/>
                  </a:cubicBezTo>
                  <a:cubicBezTo>
                    <a:pt x="2" y="28"/>
                    <a:pt x="0" y="24"/>
                    <a:pt x="0" y="19"/>
                  </a:cubicBezTo>
                  <a:cubicBezTo>
                    <a:pt x="0" y="13"/>
                    <a:pt x="2" y="9"/>
                    <a:pt x="6" y="5"/>
                  </a:cubicBezTo>
                  <a:cubicBezTo>
                    <a:pt x="9" y="2"/>
                    <a:pt x="14" y="0"/>
                    <a:pt x="19" y="0"/>
                  </a:cubicBezTo>
                  <a:cubicBezTo>
                    <a:pt x="25" y="0"/>
                    <a:pt x="29" y="2"/>
                    <a:pt x="33" y="5"/>
                  </a:cubicBezTo>
                  <a:cubicBezTo>
                    <a:pt x="37" y="9"/>
                    <a:pt x="39" y="14"/>
                    <a:pt x="39" y="19"/>
                  </a:cubicBezTo>
                  <a:close/>
                  <a:moveTo>
                    <a:pt x="3" y="209"/>
                  </a:moveTo>
                  <a:cubicBezTo>
                    <a:pt x="3" y="68"/>
                    <a:pt x="3" y="68"/>
                    <a:pt x="3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209"/>
                    <a:pt x="35" y="209"/>
                    <a:pt x="35" y="209"/>
                  </a:cubicBezTo>
                  <a:lnTo>
                    <a:pt x="3" y="2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46" name="Freeform 42"/>
            <p:cNvSpPr>
              <a:spLocks/>
            </p:cNvSpPr>
            <p:nvPr userDrawn="1"/>
          </p:nvSpPr>
          <p:spPr bwMode="auto">
            <a:xfrm>
              <a:off x="3182938" y="2066926"/>
              <a:ext cx="203200" cy="231775"/>
            </a:xfrm>
            <a:custGeom>
              <a:avLst/>
              <a:gdLst>
                <a:gd name="T0" fmla="*/ 93 w 125"/>
                <a:gd name="T1" fmla="*/ 144 h 144"/>
                <a:gd name="T2" fmla="*/ 93 w 125"/>
                <a:gd name="T3" fmla="*/ 65 h 144"/>
                <a:gd name="T4" fmla="*/ 86 w 125"/>
                <a:gd name="T5" fmla="*/ 36 h 144"/>
                <a:gd name="T6" fmla="*/ 65 w 125"/>
                <a:gd name="T7" fmla="*/ 26 h 144"/>
                <a:gd name="T8" fmla="*/ 41 w 125"/>
                <a:gd name="T9" fmla="*/ 37 h 144"/>
                <a:gd name="T10" fmla="*/ 32 w 125"/>
                <a:gd name="T11" fmla="*/ 64 h 144"/>
                <a:gd name="T12" fmla="*/ 32 w 125"/>
                <a:gd name="T13" fmla="*/ 144 h 144"/>
                <a:gd name="T14" fmla="*/ 0 w 125"/>
                <a:gd name="T15" fmla="*/ 144 h 144"/>
                <a:gd name="T16" fmla="*/ 0 w 125"/>
                <a:gd name="T17" fmla="*/ 3 h 144"/>
                <a:gd name="T18" fmla="*/ 32 w 125"/>
                <a:gd name="T19" fmla="*/ 3 h 144"/>
                <a:gd name="T20" fmla="*/ 32 w 125"/>
                <a:gd name="T21" fmla="*/ 26 h 144"/>
                <a:gd name="T22" fmla="*/ 32 w 125"/>
                <a:gd name="T23" fmla="*/ 26 h 144"/>
                <a:gd name="T24" fmla="*/ 78 w 125"/>
                <a:gd name="T25" fmla="*/ 0 h 144"/>
                <a:gd name="T26" fmla="*/ 112 w 125"/>
                <a:gd name="T27" fmla="*/ 14 h 144"/>
                <a:gd name="T28" fmla="*/ 125 w 125"/>
                <a:gd name="T29" fmla="*/ 58 h 144"/>
                <a:gd name="T30" fmla="*/ 125 w 125"/>
                <a:gd name="T31" fmla="*/ 144 h 144"/>
                <a:gd name="T32" fmla="*/ 93 w 125"/>
                <a:gd name="T3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5" h="144">
                  <a:moveTo>
                    <a:pt x="93" y="144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3" y="52"/>
                    <a:pt x="91" y="42"/>
                    <a:pt x="86" y="36"/>
                  </a:cubicBezTo>
                  <a:cubicBezTo>
                    <a:pt x="82" y="29"/>
                    <a:pt x="75" y="26"/>
                    <a:pt x="65" y="26"/>
                  </a:cubicBezTo>
                  <a:cubicBezTo>
                    <a:pt x="55" y="26"/>
                    <a:pt x="47" y="30"/>
                    <a:pt x="41" y="37"/>
                  </a:cubicBezTo>
                  <a:cubicBezTo>
                    <a:pt x="35" y="44"/>
                    <a:pt x="32" y="53"/>
                    <a:pt x="32" y="64"/>
                  </a:cubicBezTo>
                  <a:cubicBezTo>
                    <a:pt x="32" y="144"/>
                    <a:pt x="32" y="144"/>
                    <a:pt x="32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43" y="9"/>
                    <a:pt x="58" y="0"/>
                    <a:pt x="78" y="0"/>
                  </a:cubicBezTo>
                  <a:cubicBezTo>
                    <a:pt x="93" y="0"/>
                    <a:pt x="104" y="5"/>
                    <a:pt x="112" y="14"/>
                  </a:cubicBezTo>
                  <a:cubicBezTo>
                    <a:pt x="121" y="24"/>
                    <a:pt x="125" y="38"/>
                    <a:pt x="125" y="58"/>
                  </a:cubicBezTo>
                  <a:cubicBezTo>
                    <a:pt x="125" y="144"/>
                    <a:pt x="125" y="144"/>
                    <a:pt x="125" y="144"/>
                  </a:cubicBezTo>
                  <a:lnTo>
                    <a:pt x="93" y="1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47" name="Freeform 43"/>
            <p:cNvSpPr>
              <a:spLocks noEditPoints="1"/>
            </p:cNvSpPr>
            <p:nvPr userDrawn="1"/>
          </p:nvSpPr>
          <p:spPr bwMode="auto">
            <a:xfrm>
              <a:off x="3433763" y="2066926"/>
              <a:ext cx="220663" cy="339725"/>
            </a:xfrm>
            <a:custGeom>
              <a:avLst/>
              <a:gdLst>
                <a:gd name="T0" fmla="*/ 137 w 137"/>
                <a:gd name="T1" fmla="*/ 131 h 210"/>
                <a:gd name="T2" fmla="*/ 116 w 137"/>
                <a:gd name="T3" fmla="*/ 190 h 210"/>
                <a:gd name="T4" fmla="*/ 57 w 137"/>
                <a:gd name="T5" fmla="*/ 210 h 210"/>
                <a:gd name="T6" fmla="*/ 32 w 137"/>
                <a:gd name="T7" fmla="*/ 207 h 210"/>
                <a:gd name="T8" fmla="*/ 11 w 137"/>
                <a:gd name="T9" fmla="*/ 201 h 210"/>
                <a:gd name="T10" fmla="*/ 11 w 137"/>
                <a:gd name="T11" fmla="*/ 171 h 210"/>
                <a:gd name="T12" fmla="*/ 35 w 137"/>
                <a:gd name="T13" fmla="*/ 182 h 210"/>
                <a:gd name="T14" fmla="*/ 57 w 137"/>
                <a:gd name="T15" fmla="*/ 184 h 210"/>
                <a:gd name="T16" fmla="*/ 92 w 137"/>
                <a:gd name="T17" fmla="*/ 172 h 210"/>
                <a:gd name="T18" fmla="*/ 105 w 137"/>
                <a:gd name="T19" fmla="*/ 135 h 210"/>
                <a:gd name="T20" fmla="*/ 105 w 137"/>
                <a:gd name="T21" fmla="*/ 122 h 210"/>
                <a:gd name="T22" fmla="*/ 104 w 137"/>
                <a:gd name="T23" fmla="*/ 122 h 210"/>
                <a:gd name="T24" fmla="*/ 86 w 137"/>
                <a:gd name="T25" fmla="*/ 141 h 210"/>
                <a:gd name="T26" fmla="*/ 58 w 137"/>
                <a:gd name="T27" fmla="*/ 147 h 210"/>
                <a:gd name="T28" fmla="*/ 16 w 137"/>
                <a:gd name="T29" fmla="*/ 129 h 210"/>
                <a:gd name="T30" fmla="*/ 0 w 137"/>
                <a:gd name="T31" fmla="*/ 78 h 210"/>
                <a:gd name="T32" fmla="*/ 17 w 137"/>
                <a:gd name="T33" fmla="*/ 21 h 210"/>
                <a:gd name="T34" fmla="*/ 64 w 137"/>
                <a:gd name="T35" fmla="*/ 0 h 210"/>
                <a:gd name="T36" fmla="*/ 104 w 137"/>
                <a:gd name="T37" fmla="*/ 21 h 210"/>
                <a:gd name="T38" fmla="*/ 105 w 137"/>
                <a:gd name="T39" fmla="*/ 21 h 210"/>
                <a:gd name="T40" fmla="*/ 105 w 137"/>
                <a:gd name="T41" fmla="*/ 3 h 210"/>
                <a:gd name="T42" fmla="*/ 137 w 137"/>
                <a:gd name="T43" fmla="*/ 3 h 210"/>
                <a:gd name="T44" fmla="*/ 137 w 137"/>
                <a:gd name="T45" fmla="*/ 131 h 210"/>
                <a:gd name="T46" fmla="*/ 105 w 137"/>
                <a:gd name="T47" fmla="*/ 62 h 210"/>
                <a:gd name="T48" fmla="*/ 95 w 137"/>
                <a:gd name="T49" fmla="*/ 36 h 210"/>
                <a:gd name="T50" fmla="*/ 71 w 137"/>
                <a:gd name="T51" fmla="*/ 26 h 210"/>
                <a:gd name="T52" fmla="*/ 43 w 137"/>
                <a:gd name="T53" fmla="*/ 39 h 210"/>
                <a:gd name="T54" fmla="*/ 33 w 137"/>
                <a:gd name="T55" fmla="*/ 77 h 210"/>
                <a:gd name="T56" fmla="*/ 43 w 137"/>
                <a:gd name="T57" fmla="*/ 109 h 210"/>
                <a:gd name="T58" fmla="*/ 68 w 137"/>
                <a:gd name="T59" fmla="*/ 121 h 210"/>
                <a:gd name="T60" fmla="*/ 95 w 137"/>
                <a:gd name="T61" fmla="*/ 109 h 210"/>
                <a:gd name="T62" fmla="*/ 105 w 137"/>
                <a:gd name="T63" fmla="*/ 78 h 210"/>
                <a:gd name="T64" fmla="*/ 105 w 137"/>
                <a:gd name="T65" fmla="*/ 6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7" h="210">
                  <a:moveTo>
                    <a:pt x="137" y="131"/>
                  </a:moveTo>
                  <a:cubicBezTo>
                    <a:pt x="137" y="156"/>
                    <a:pt x="130" y="176"/>
                    <a:pt x="116" y="190"/>
                  </a:cubicBezTo>
                  <a:cubicBezTo>
                    <a:pt x="102" y="203"/>
                    <a:pt x="83" y="210"/>
                    <a:pt x="57" y="210"/>
                  </a:cubicBezTo>
                  <a:cubicBezTo>
                    <a:pt x="49" y="210"/>
                    <a:pt x="40" y="209"/>
                    <a:pt x="32" y="207"/>
                  </a:cubicBezTo>
                  <a:cubicBezTo>
                    <a:pt x="23" y="206"/>
                    <a:pt x="16" y="204"/>
                    <a:pt x="11" y="201"/>
                  </a:cubicBezTo>
                  <a:cubicBezTo>
                    <a:pt x="11" y="171"/>
                    <a:pt x="11" y="171"/>
                    <a:pt x="11" y="171"/>
                  </a:cubicBezTo>
                  <a:cubicBezTo>
                    <a:pt x="20" y="176"/>
                    <a:pt x="28" y="180"/>
                    <a:pt x="35" y="182"/>
                  </a:cubicBezTo>
                  <a:cubicBezTo>
                    <a:pt x="42" y="184"/>
                    <a:pt x="50" y="184"/>
                    <a:pt x="57" y="184"/>
                  </a:cubicBezTo>
                  <a:cubicBezTo>
                    <a:pt x="72" y="184"/>
                    <a:pt x="84" y="180"/>
                    <a:pt x="92" y="172"/>
                  </a:cubicBezTo>
                  <a:cubicBezTo>
                    <a:pt x="101" y="164"/>
                    <a:pt x="105" y="151"/>
                    <a:pt x="105" y="135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99" y="130"/>
                    <a:pt x="93" y="136"/>
                    <a:pt x="86" y="141"/>
                  </a:cubicBezTo>
                  <a:cubicBezTo>
                    <a:pt x="79" y="145"/>
                    <a:pt x="69" y="147"/>
                    <a:pt x="58" y="147"/>
                  </a:cubicBezTo>
                  <a:cubicBezTo>
                    <a:pt x="41" y="147"/>
                    <a:pt x="26" y="141"/>
                    <a:pt x="16" y="129"/>
                  </a:cubicBezTo>
                  <a:cubicBezTo>
                    <a:pt x="5" y="116"/>
                    <a:pt x="0" y="99"/>
                    <a:pt x="0" y="78"/>
                  </a:cubicBezTo>
                  <a:cubicBezTo>
                    <a:pt x="0" y="54"/>
                    <a:pt x="6" y="35"/>
                    <a:pt x="17" y="21"/>
                  </a:cubicBezTo>
                  <a:cubicBezTo>
                    <a:pt x="29" y="7"/>
                    <a:pt x="45" y="0"/>
                    <a:pt x="64" y="0"/>
                  </a:cubicBezTo>
                  <a:cubicBezTo>
                    <a:pt x="82" y="0"/>
                    <a:pt x="95" y="7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37" y="3"/>
                    <a:pt x="137" y="3"/>
                    <a:pt x="137" y="3"/>
                  </a:cubicBezTo>
                  <a:lnTo>
                    <a:pt x="137" y="131"/>
                  </a:lnTo>
                  <a:close/>
                  <a:moveTo>
                    <a:pt x="105" y="62"/>
                  </a:moveTo>
                  <a:cubicBezTo>
                    <a:pt x="105" y="52"/>
                    <a:pt x="102" y="43"/>
                    <a:pt x="95" y="36"/>
                  </a:cubicBezTo>
                  <a:cubicBezTo>
                    <a:pt x="89" y="29"/>
                    <a:pt x="80" y="26"/>
                    <a:pt x="71" y="26"/>
                  </a:cubicBezTo>
                  <a:cubicBezTo>
                    <a:pt x="59" y="26"/>
                    <a:pt x="49" y="30"/>
                    <a:pt x="43" y="39"/>
                  </a:cubicBezTo>
                  <a:cubicBezTo>
                    <a:pt x="36" y="48"/>
                    <a:pt x="33" y="60"/>
                    <a:pt x="33" y="77"/>
                  </a:cubicBezTo>
                  <a:cubicBezTo>
                    <a:pt x="33" y="91"/>
                    <a:pt x="36" y="101"/>
                    <a:pt x="43" y="109"/>
                  </a:cubicBezTo>
                  <a:cubicBezTo>
                    <a:pt x="49" y="117"/>
                    <a:pt x="58" y="121"/>
                    <a:pt x="68" y="121"/>
                  </a:cubicBezTo>
                  <a:cubicBezTo>
                    <a:pt x="79" y="121"/>
                    <a:pt x="88" y="117"/>
                    <a:pt x="95" y="109"/>
                  </a:cubicBezTo>
                  <a:cubicBezTo>
                    <a:pt x="102" y="101"/>
                    <a:pt x="105" y="91"/>
                    <a:pt x="105" y="78"/>
                  </a:cubicBezTo>
                  <a:lnTo>
                    <a:pt x="105" y="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48" name="Freeform 44"/>
            <p:cNvSpPr>
              <a:spLocks/>
            </p:cNvSpPr>
            <p:nvPr userDrawn="1"/>
          </p:nvSpPr>
          <p:spPr bwMode="auto">
            <a:xfrm>
              <a:off x="3795713" y="2058988"/>
              <a:ext cx="198438" cy="239713"/>
            </a:xfrm>
            <a:custGeom>
              <a:avLst/>
              <a:gdLst>
                <a:gd name="T0" fmla="*/ 73 w 123"/>
                <a:gd name="T1" fmla="*/ 95 h 149"/>
                <a:gd name="T2" fmla="*/ 73 w 123"/>
                <a:gd name="T3" fmla="*/ 149 h 149"/>
                <a:gd name="T4" fmla="*/ 48 w 123"/>
                <a:gd name="T5" fmla="*/ 149 h 149"/>
                <a:gd name="T6" fmla="*/ 48 w 123"/>
                <a:gd name="T7" fmla="*/ 95 h 149"/>
                <a:gd name="T8" fmla="*/ 0 w 123"/>
                <a:gd name="T9" fmla="*/ 0 h 149"/>
                <a:gd name="T10" fmla="*/ 28 w 123"/>
                <a:gd name="T11" fmla="*/ 0 h 149"/>
                <a:gd name="T12" fmla="*/ 58 w 123"/>
                <a:gd name="T13" fmla="*/ 62 h 149"/>
                <a:gd name="T14" fmla="*/ 60 w 123"/>
                <a:gd name="T15" fmla="*/ 67 h 149"/>
                <a:gd name="T16" fmla="*/ 62 w 123"/>
                <a:gd name="T17" fmla="*/ 72 h 149"/>
                <a:gd name="T18" fmla="*/ 62 w 123"/>
                <a:gd name="T19" fmla="*/ 72 h 149"/>
                <a:gd name="T20" fmla="*/ 65 w 123"/>
                <a:gd name="T21" fmla="*/ 62 h 149"/>
                <a:gd name="T22" fmla="*/ 96 w 123"/>
                <a:gd name="T23" fmla="*/ 0 h 149"/>
                <a:gd name="T24" fmla="*/ 123 w 123"/>
                <a:gd name="T25" fmla="*/ 0 h 149"/>
                <a:gd name="T26" fmla="*/ 73 w 123"/>
                <a:gd name="T27" fmla="*/ 9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3" h="149">
                  <a:moveTo>
                    <a:pt x="73" y="95"/>
                  </a:moveTo>
                  <a:cubicBezTo>
                    <a:pt x="73" y="149"/>
                    <a:pt x="73" y="149"/>
                    <a:pt x="73" y="149"/>
                  </a:cubicBezTo>
                  <a:cubicBezTo>
                    <a:pt x="48" y="149"/>
                    <a:pt x="48" y="149"/>
                    <a:pt x="48" y="149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58" y="62"/>
                    <a:pt x="58" y="62"/>
                    <a:pt x="58" y="62"/>
                  </a:cubicBezTo>
                  <a:cubicBezTo>
                    <a:pt x="59" y="64"/>
                    <a:pt x="60" y="66"/>
                    <a:pt x="60" y="67"/>
                  </a:cubicBezTo>
                  <a:cubicBezTo>
                    <a:pt x="61" y="69"/>
                    <a:pt x="61" y="70"/>
                    <a:pt x="62" y="72"/>
                  </a:cubicBezTo>
                  <a:cubicBezTo>
                    <a:pt x="62" y="72"/>
                    <a:pt x="62" y="72"/>
                    <a:pt x="62" y="72"/>
                  </a:cubicBezTo>
                  <a:cubicBezTo>
                    <a:pt x="63" y="68"/>
                    <a:pt x="64" y="65"/>
                    <a:pt x="65" y="62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73" y="95"/>
                  </a:ln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49" name="Freeform 45"/>
            <p:cNvSpPr>
              <a:spLocks noEditPoints="1"/>
            </p:cNvSpPr>
            <p:nvPr userDrawn="1"/>
          </p:nvSpPr>
          <p:spPr bwMode="auto">
            <a:xfrm>
              <a:off x="3967163" y="2122488"/>
              <a:ext cx="177800" cy="180975"/>
            </a:xfrm>
            <a:custGeom>
              <a:avLst/>
              <a:gdLst>
                <a:gd name="T0" fmla="*/ 110 w 110"/>
                <a:gd name="T1" fmla="*/ 55 h 112"/>
                <a:gd name="T2" fmla="*/ 95 w 110"/>
                <a:gd name="T3" fmla="*/ 96 h 112"/>
                <a:gd name="T4" fmla="*/ 54 w 110"/>
                <a:gd name="T5" fmla="*/ 112 h 112"/>
                <a:gd name="T6" fmla="*/ 15 w 110"/>
                <a:gd name="T7" fmla="*/ 97 h 112"/>
                <a:gd name="T8" fmla="*/ 0 w 110"/>
                <a:gd name="T9" fmla="*/ 57 h 112"/>
                <a:gd name="T10" fmla="*/ 15 w 110"/>
                <a:gd name="T11" fmla="*/ 15 h 112"/>
                <a:gd name="T12" fmla="*/ 56 w 110"/>
                <a:gd name="T13" fmla="*/ 0 h 112"/>
                <a:gd name="T14" fmla="*/ 96 w 110"/>
                <a:gd name="T15" fmla="*/ 14 h 112"/>
                <a:gd name="T16" fmla="*/ 110 w 110"/>
                <a:gd name="T17" fmla="*/ 55 h 112"/>
                <a:gd name="T18" fmla="*/ 85 w 110"/>
                <a:gd name="T19" fmla="*/ 55 h 112"/>
                <a:gd name="T20" fmla="*/ 77 w 110"/>
                <a:gd name="T21" fmla="*/ 29 h 112"/>
                <a:gd name="T22" fmla="*/ 55 w 110"/>
                <a:gd name="T23" fmla="*/ 19 h 112"/>
                <a:gd name="T24" fmla="*/ 33 w 110"/>
                <a:gd name="T25" fmla="*/ 29 h 112"/>
                <a:gd name="T26" fmla="*/ 25 w 110"/>
                <a:gd name="T27" fmla="*/ 56 h 112"/>
                <a:gd name="T28" fmla="*/ 33 w 110"/>
                <a:gd name="T29" fmla="*/ 82 h 112"/>
                <a:gd name="T30" fmla="*/ 55 w 110"/>
                <a:gd name="T31" fmla="*/ 92 h 112"/>
                <a:gd name="T32" fmla="*/ 77 w 110"/>
                <a:gd name="T33" fmla="*/ 83 h 112"/>
                <a:gd name="T34" fmla="*/ 85 w 110"/>
                <a:gd name="T35" fmla="*/ 55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0" h="112">
                  <a:moveTo>
                    <a:pt x="110" y="55"/>
                  </a:moveTo>
                  <a:cubicBezTo>
                    <a:pt x="110" y="72"/>
                    <a:pt x="105" y="86"/>
                    <a:pt x="95" y="96"/>
                  </a:cubicBezTo>
                  <a:cubicBezTo>
                    <a:pt x="85" y="106"/>
                    <a:pt x="71" y="112"/>
                    <a:pt x="54" y="112"/>
                  </a:cubicBezTo>
                  <a:cubicBezTo>
                    <a:pt x="37" y="112"/>
                    <a:pt x="24" y="107"/>
                    <a:pt x="15" y="97"/>
                  </a:cubicBezTo>
                  <a:cubicBezTo>
                    <a:pt x="5" y="87"/>
                    <a:pt x="0" y="74"/>
                    <a:pt x="0" y="57"/>
                  </a:cubicBezTo>
                  <a:cubicBezTo>
                    <a:pt x="0" y="39"/>
                    <a:pt x="5" y="25"/>
                    <a:pt x="15" y="15"/>
                  </a:cubicBezTo>
                  <a:cubicBezTo>
                    <a:pt x="25" y="5"/>
                    <a:pt x="39" y="0"/>
                    <a:pt x="56" y="0"/>
                  </a:cubicBezTo>
                  <a:cubicBezTo>
                    <a:pt x="73" y="0"/>
                    <a:pt x="86" y="5"/>
                    <a:pt x="96" y="14"/>
                  </a:cubicBezTo>
                  <a:cubicBezTo>
                    <a:pt x="105" y="24"/>
                    <a:pt x="110" y="38"/>
                    <a:pt x="110" y="55"/>
                  </a:cubicBezTo>
                  <a:close/>
                  <a:moveTo>
                    <a:pt x="85" y="55"/>
                  </a:moveTo>
                  <a:cubicBezTo>
                    <a:pt x="85" y="44"/>
                    <a:pt x="82" y="35"/>
                    <a:pt x="77" y="29"/>
                  </a:cubicBezTo>
                  <a:cubicBezTo>
                    <a:pt x="71" y="22"/>
                    <a:pt x="64" y="19"/>
                    <a:pt x="55" y="19"/>
                  </a:cubicBezTo>
                  <a:cubicBezTo>
                    <a:pt x="46" y="19"/>
                    <a:pt x="38" y="23"/>
                    <a:pt x="33" y="29"/>
                  </a:cubicBezTo>
                  <a:cubicBezTo>
                    <a:pt x="28" y="35"/>
                    <a:pt x="25" y="44"/>
                    <a:pt x="25" y="56"/>
                  </a:cubicBezTo>
                  <a:cubicBezTo>
                    <a:pt x="25" y="67"/>
                    <a:pt x="28" y="76"/>
                    <a:pt x="33" y="82"/>
                  </a:cubicBezTo>
                  <a:cubicBezTo>
                    <a:pt x="38" y="89"/>
                    <a:pt x="46" y="92"/>
                    <a:pt x="55" y="92"/>
                  </a:cubicBezTo>
                  <a:cubicBezTo>
                    <a:pt x="65" y="92"/>
                    <a:pt x="72" y="89"/>
                    <a:pt x="77" y="83"/>
                  </a:cubicBezTo>
                  <a:cubicBezTo>
                    <a:pt x="82" y="76"/>
                    <a:pt x="85" y="67"/>
                    <a:pt x="85" y="55"/>
                  </a:cubicBez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50" name="Freeform 46"/>
            <p:cNvSpPr>
              <a:spLocks/>
            </p:cNvSpPr>
            <p:nvPr userDrawn="1"/>
          </p:nvSpPr>
          <p:spPr bwMode="auto">
            <a:xfrm>
              <a:off x="4181475" y="2125663"/>
              <a:ext cx="153988" cy="177800"/>
            </a:xfrm>
            <a:custGeom>
              <a:avLst/>
              <a:gdLst>
                <a:gd name="T0" fmla="*/ 71 w 95"/>
                <a:gd name="T1" fmla="*/ 107 h 110"/>
                <a:gd name="T2" fmla="*/ 71 w 95"/>
                <a:gd name="T3" fmla="*/ 91 h 110"/>
                <a:gd name="T4" fmla="*/ 70 w 95"/>
                <a:gd name="T5" fmla="*/ 91 h 110"/>
                <a:gd name="T6" fmla="*/ 57 w 95"/>
                <a:gd name="T7" fmla="*/ 105 h 110"/>
                <a:gd name="T8" fmla="*/ 38 w 95"/>
                <a:gd name="T9" fmla="*/ 110 h 110"/>
                <a:gd name="T10" fmla="*/ 10 w 95"/>
                <a:gd name="T11" fmla="*/ 98 h 110"/>
                <a:gd name="T12" fmla="*/ 0 w 95"/>
                <a:gd name="T13" fmla="*/ 65 h 110"/>
                <a:gd name="T14" fmla="*/ 0 w 95"/>
                <a:gd name="T15" fmla="*/ 0 h 110"/>
                <a:gd name="T16" fmla="*/ 24 w 95"/>
                <a:gd name="T17" fmla="*/ 0 h 110"/>
                <a:gd name="T18" fmla="*/ 24 w 95"/>
                <a:gd name="T19" fmla="*/ 62 h 110"/>
                <a:gd name="T20" fmla="*/ 46 w 95"/>
                <a:gd name="T21" fmla="*/ 90 h 110"/>
                <a:gd name="T22" fmla="*/ 64 w 95"/>
                <a:gd name="T23" fmla="*/ 82 h 110"/>
                <a:gd name="T24" fmla="*/ 71 w 95"/>
                <a:gd name="T25" fmla="*/ 62 h 110"/>
                <a:gd name="T26" fmla="*/ 71 w 95"/>
                <a:gd name="T27" fmla="*/ 0 h 110"/>
                <a:gd name="T28" fmla="*/ 95 w 95"/>
                <a:gd name="T29" fmla="*/ 0 h 110"/>
                <a:gd name="T30" fmla="*/ 95 w 95"/>
                <a:gd name="T31" fmla="*/ 107 h 110"/>
                <a:gd name="T32" fmla="*/ 71 w 95"/>
                <a:gd name="T33" fmla="*/ 10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110">
                  <a:moveTo>
                    <a:pt x="71" y="107"/>
                  </a:moveTo>
                  <a:cubicBezTo>
                    <a:pt x="71" y="91"/>
                    <a:pt x="71" y="91"/>
                    <a:pt x="71" y="91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67" y="97"/>
                    <a:pt x="62" y="101"/>
                    <a:pt x="57" y="105"/>
                  </a:cubicBezTo>
                  <a:cubicBezTo>
                    <a:pt x="51" y="108"/>
                    <a:pt x="45" y="110"/>
                    <a:pt x="38" y="110"/>
                  </a:cubicBezTo>
                  <a:cubicBezTo>
                    <a:pt x="26" y="110"/>
                    <a:pt x="16" y="106"/>
                    <a:pt x="10" y="98"/>
                  </a:cubicBezTo>
                  <a:cubicBezTo>
                    <a:pt x="3" y="91"/>
                    <a:pt x="0" y="80"/>
                    <a:pt x="0" y="6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81"/>
                    <a:pt x="32" y="90"/>
                    <a:pt x="46" y="90"/>
                  </a:cubicBezTo>
                  <a:cubicBezTo>
                    <a:pt x="54" y="90"/>
                    <a:pt x="59" y="87"/>
                    <a:pt x="64" y="82"/>
                  </a:cubicBezTo>
                  <a:cubicBezTo>
                    <a:pt x="68" y="77"/>
                    <a:pt x="71" y="70"/>
                    <a:pt x="71" y="62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95" y="107"/>
                    <a:pt x="95" y="107"/>
                    <a:pt x="95" y="107"/>
                  </a:cubicBezTo>
                  <a:lnTo>
                    <a:pt x="71" y="107"/>
                  </a:ln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51" name="Freeform 47"/>
            <p:cNvSpPr>
              <a:spLocks/>
            </p:cNvSpPr>
            <p:nvPr userDrawn="1"/>
          </p:nvSpPr>
          <p:spPr bwMode="auto">
            <a:xfrm>
              <a:off x="4379913" y="2122488"/>
              <a:ext cx="100013" cy="176213"/>
            </a:xfrm>
            <a:custGeom>
              <a:avLst/>
              <a:gdLst>
                <a:gd name="T0" fmla="*/ 62 w 62"/>
                <a:gd name="T1" fmla="*/ 26 h 109"/>
                <a:gd name="T2" fmla="*/ 55 w 62"/>
                <a:gd name="T3" fmla="*/ 23 h 109"/>
                <a:gd name="T4" fmla="*/ 48 w 62"/>
                <a:gd name="T5" fmla="*/ 22 h 109"/>
                <a:gd name="T6" fmla="*/ 31 w 62"/>
                <a:gd name="T7" fmla="*/ 31 h 109"/>
                <a:gd name="T8" fmla="*/ 24 w 62"/>
                <a:gd name="T9" fmla="*/ 54 h 109"/>
                <a:gd name="T10" fmla="*/ 24 w 62"/>
                <a:gd name="T11" fmla="*/ 109 h 109"/>
                <a:gd name="T12" fmla="*/ 0 w 62"/>
                <a:gd name="T13" fmla="*/ 109 h 109"/>
                <a:gd name="T14" fmla="*/ 0 w 62"/>
                <a:gd name="T15" fmla="*/ 2 h 109"/>
                <a:gd name="T16" fmla="*/ 24 w 62"/>
                <a:gd name="T17" fmla="*/ 2 h 109"/>
                <a:gd name="T18" fmla="*/ 24 w 62"/>
                <a:gd name="T19" fmla="*/ 23 h 109"/>
                <a:gd name="T20" fmla="*/ 25 w 62"/>
                <a:gd name="T21" fmla="*/ 23 h 109"/>
                <a:gd name="T22" fmla="*/ 35 w 62"/>
                <a:gd name="T23" fmla="*/ 6 h 109"/>
                <a:gd name="T24" fmla="*/ 52 w 62"/>
                <a:gd name="T25" fmla="*/ 0 h 109"/>
                <a:gd name="T26" fmla="*/ 62 w 62"/>
                <a:gd name="T27" fmla="*/ 2 h 109"/>
                <a:gd name="T28" fmla="*/ 62 w 62"/>
                <a:gd name="T29" fmla="*/ 2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2" h="109">
                  <a:moveTo>
                    <a:pt x="62" y="26"/>
                  </a:moveTo>
                  <a:cubicBezTo>
                    <a:pt x="60" y="25"/>
                    <a:pt x="58" y="24"/>
                    <a:pt x="55" y="23"/>
                  </a:cubicBezTo>
                  <a:cubicBezTo>
                    <a:pt x="53" y="22"/>
                    <a:pt x="50" y="22"/>
                    <a:pt x="48" y="22"/>
                  </a:cubicBezTo>
                  <a:cubicBezTo>
                    <a:pt x="41" y="22"/>
                    <a:pt x="35" y="25"/>
                    <a:pt x="31" y="31"/>
                  </a:cubicBezTo>
                  <a:cubicBezTo>
                    <a:pt x="26" y="37"/>
                    <a:pt x="24" y="45"/>
                    <a:pt x="24" y="54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7" y="16"/>
                    <a:pt x="31" y="10"/>
                    <a:pt x="35" y="6"/>
                  </a:cubicBezTo>
                  <a:cubicBezTo>
                    <a:pt x="40" y="2"/>
                    <a:pt x="46" y="0"/>
                    <a:pt x="52" y="0"/>
                  </a:cubicBezTo>
                  <a:cubicBezTo>
                    <a:pt x="56" y="0"/>
                    <a:pt x="59" y="1"/>
                    <a:pt x="62" y="2"/>
                  </a:cubicBezTo>
                  <a:lnTo>
                    <a:pt x="62" y="26"/>
                  </a:ln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grpSp>
        <p:nvGrpSpPr>
          <p:cNvPr id="78" name="Group 77"/>
          <p:cNvGrpSpPr/>
          <p:nvPr userDrawn="1"/>
        </p:nvGrpSpPr>
        <p:grpSpPr>
          <a:xfrm>
            <a:off x="1404553" y="2845307"/>
            <a:ext cx="3219971" cy="336207"/>
            <a:chOff x="1500188" y="2508251"/>
            <a:chExt cx="3284538" cy="342900"/>
          </a:xfrm>
        </p:grpSpPr>
        <p:sp>
          <p:nvSpPr>
            <p:cNvPr id="52" name="Freeform 48"/>
            <p:cNvSpPr>
              <a:spLocks noEditPoints="1"/>
            </p:cNvSpPr>
            <p:nvPr userDrawn="1"/>
          </p:nvSpPr>
          <p:spPr bwMode="auto">
            <a:xfrm>
              <a:off x="1500188" y="2527301"/>
              <a:ext cx="268288" cy="317500"/>
            </a:xfrm>
            <a:custGeom>
              <a:avLst/>
              <a:gdLst>
                <a:gd name="T0" fmla="*/ 166 w 166"/>
                <a:gd name="T1" fmla="*/ 96 h 196"/>
                <a:gd name="T2" fmla="*/ 153 w 166"/>
                <a:gd name="T3" fmla="*/ 149 h 196"/>
                <a:gd name="T4" fmla="*/ 115 w 166"/>
                <a:gd name="T5" fmla="*/ 184 h 196"/>
                <a:gd name="T6" fmla="*/ 59 w 166"/>
                <a:gd name="T7" fmla="*/ 196 h 196"/>
                <a:gd name="T8" fmla="*/ 0 w 166"/>
                <a:gd name="T9" fmla="*/ 196 h 196"/>
                <a:gd name="T10" fmla="*/ 0 w 166"/>
                <a:gd name="T11" fmla="*/ 0 h 196"/>
                <a:gd name="T12" fmla="*/ 61 w 166"/>
                <a:gd name="T13" fmla="*/ 0 h 196"/>
                <a:gd name="T14" fmla="*/ 140 w 166"/>
                <a:gd name="T15" fmla="*/ 24 h 196"/>
                <a:gd name="T16" fmla="*/ 166 w 166"/>
                <a:gd name="T17" fmla="*/ 96 h 196"/>
                <a:gd name="T18" fmla="*/ 131 w 166"/>
                <a:gd name="T19" fmla="*/ 96 h 196"/>
                <a:gd name="T20" fmla="*/ 113 w 166"/>
                <a:gd name="T21" fmla="*/ 45 h 196"/>
                <a:gd name="T22" fmla="*/ 59 w 166"/>
                <a:gd name="T23" fmla="*/ 28 h 196"/>
                <a:gd name="T24" fmla="*/ 32 w 166"/>
                <a:gd name="T25" fmla="*/ 28 h 196"/>
                <a:gd name="T26" fmla="*/ 32 w 166"/>
                <a:gd name="T27" fmla="*/ 168 h 196"/>
                <a:gd name="T28" fmla="*/ 59 w 166"/>
                <a:gd name="T29" fmla="*/ 168 h 196"/>
                <a:gd name="T30" fmla="*/ 112 w 166"/>
                <a:gd name="T31" fmla="*/ 149 h 196"/>
                <a:gd name="T32" fmla="*/ 131 w 166"/>
                <a:gd name="T33" fmla="*/ 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6" h="196">
                  <a:moveTo>
                    <a:pt x="166" y="96"/>
                  </a:moveTo>
                  <a:cubicBezTo>
                    <a:pt x="166" y="116"/>
                    <a:pt x="162" y="133"/>
                    <a:pt x="153" y="149"/>
                  </a:cubicBezTo>
                  <a:cubicBezTo>
                    <a:pt x="144" y="164"/>
                    <a:pt x="132" y="176"/>
                    <a:pt x="115" y="184"/>
                  </a:cubicBezTo>
                  <a:cubicBezTo>
                    <a:pt x="99" y="192"/>
                    <a:pt x="80" y="196"/>
                    <a:pt x="59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96" y="0"/>
                    <a:pt x="122" y="8"/>
                    <a:pt x="140" y="24"/>
                  </a:cubicBezTo>
                  <a:cubicBezTo>
                    <a:pt x="157" y="40"/>
                    <a:pt x="166" y="64"/>
                    <a:pt x="166" y="96"/>
                  </a:cubicBezTo>
                  <a:close/>
                  <a:moveTo>
                    <a:pt x="131" y="96"/>
                  </a:moveTo>
                  <a:cubicBezTo>
                    <a:pt x="131" y="74"/>
                    <a:pt x="125" y="57"/>
                    <a:pt x="113" y="45"/>
                  </a:cubicBezTo>
                  <a:cubicBezTo>
                    <a:pt x="100" y="34"/>
                    <a:pt x="82" y="28"/>
                    <a:pt x="59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168"/>
                    <a:pt x="32" y="168"/>
                    <a:pt x="32" y="168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82" y="168"/>
                    <a:pt x="100" y="162"/>
                    <a:pt x="112" y="149"/>
                  </a:cubicBezTo>
                  <a:cubicBezTo>
                    <a:pt x="125" y="136"/>
                    <a:pt x="131" y="119"/>
                    <a:pt x="131" y="96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53" name="Freeform 49"/>
            <p:cNvSpPr>
              <a:spLocks noEditPoints="1"/>
            </p:cNvSpPr>
            <p:nvPr userDrawn="1"/>
          </p:nvSpPr>
          <p:spPr bwMode="auto">
            <a:xfrm>
              <a:off x="1801813" y="2611438"/>
              <a:ext cx="192088" cy="239713"/>
            </a:xfrm>
            <a:custGeom>
              <a:avLst/>
              <a:gdLst>
                <a:gd name="T0" fmla="*/ 87 w 118"/>
                <a:gd name="T1" fmla="*/ 144 h 148"/>
                <a:gd name="T2" fmla="*/ 87 w 118"/>
                <a:gd name="T3" fmla="*/ 125 h 148"/>
                <a:gd name="T4" fmla="*/ 86 w 118"/>
                <a:gd name="T5" fmla="*/ 125 h 148"/>
                <a:gd name="T6" fmla="*/ 45 w 118"/>
                <a:gd name="T7" fmla="*/ 148 h 148"/>
                <a:gd name="T8" fmla="*/ 12 w 118"/>
                <a:gd name="T9" fmla="*/ 137 h 148"/>
                <a:gd name="T10" fmla="*/ 0 w 118"/>
                <a:gd name="T11" fmla="*/ 106 h 148"/>
                <a:gd name="T12" fmla="*/ 12 w 118"/>
                <a:gd name="T13" fmla="*/ 74 h 148"/>
                <a:gd name="T14" fmla="*/ 46 w 118"/>
                <a:gd name="T15" fmla="*/ 60 h 148"/>
                <a:gd name="T16" fmla="*/ 87 w 118"/>
                <a:gd name="T17" fmla="*/ 54 h 148"/>
                <a:gd name="T18" fmla="*/ 60 w 118"/>
                <a:gd name="T19" fmla="*/ 25 h 148"/>
                <a:gd name="T20" fmla="*/ 35 w 118"/>
                <a:gd name="T21" fmla="*/ 30 h 148"/>
                <a:gd name="T22" fmla="*/ 14 w 118"/>
                <a:gd name="T23" fmla="*/ 41 h 148"/>
                <a:gd name="T24" fmla="*/ 14 w 118"/>
                <a:gd name="T25" fmla="*/ 13 h 148"/>
                <a:gd name="T26" fmla="*/ 36 w 118"/>
                <a:gd name="T27" fmla="*/ 4 h 148"/>
                <a:gd name="T28" fmla="*/ 64 w 118"/>
                <a:gd name="T29" fmla="*/ 0 h 148"/>
                <a:gd name="T30" fmla="*/ 104 w 118"/>
                <a:gd name="T31" fmla="*/ 14 h 148"/>
                <a:gd name="T32" fmla="*/ 118 w 118"/>
                <a:gd name="T33" fmla="*/ 55 h 148"/>
                <a:gd name="T34" fmla="*/ 118 w 118"/>
                <a:gd name="T35" fmla="*/ 144 h 148"/>
                <a:gd name="T36" fmla="*/ 87 w 118"/>
                <a:gd name="T37" fmla="*/ 144 h 148"/>
                <a:gd name="T38" fmla="*/ 31 w 118"/>
                <a:gd name="T39" fmla="*/ 103 h 148"/>
                <a:gd name="T40" fmla="*/ 38 w 118"/>
                <a:gd name="T41" fmla="*/ 117 h 148"/>
                <a:gd name="T42" fmla="*/ 54 w 118"/>
                <a:gd name="T43" fmla="*/ 123 h 148"/>
                <a:gd name="T44" fmla="*/ 78 w 118"/>
                <a:gd name="T45" fmla="*/ 113 h 148"/>
                <a:gd name="T46" fmla="*/ 87 w 118"/>
                <a:gd name="T47" fmla="*/ 89 h 148"/>
                <a:gd name="T48" fmla="*/ 87 w 118"/>
                <a:gd name="T49" fmla="*/ 76 h 148"/>
                <a:gd name="T50" fmla="*/ 57 w 118"/>
                <a:gd name="T51" fmla="*/ 80 h 148"/>
                <a:gd name="T52" fmla="*/ 37 w 118"/>
                <a:gd name="T53" fmla="*/ 87 h 148"/>
                <a:gd name="T54" fmla="*/ 31 w 118"/>
                <a:gd name="T55" fmla="*/ 103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8" h="148">
                  <a:moveTo>
                    <a:pt x="87" y="144"/>
                  </a:moveTo>
                  <a:cubicBezTo>
                    <a:pt x="87" y="125"/>
                    <a:pt x="87" y="125"/>
                    <a:pt x="87" y="125"/>
                  </a:cubicBezTo>
                  <a:cubicBezTo>
                    <a:pt x="86" y="125"/>
                    <a:pt x="86" y="125"/>
                    <a:pt x="86" y="125"/>
                  </a:cubicBezTo>
                  <a:cubicBezTo>
                    <a:pt x="76" y="140"/>
                    <a:pt x="62" y="148"/>
                    <a:pt x="45" y="148"/>
                  </a:cubicBezTo>
                  <a:cubicBezTo>
                    <a:pt x="31" y="148"/>
                    <a:pt x="20" y="144"/>
                    <a:pt x="12" y="137"/>
                  </a:cubicBezTo>
                  <a:cubicBezTo>
                    <a:pt x="4" y="129"/>
                    <a:pt x="0" y="119"/>
                    <a:pt x="0" y="106"/>
                  </a:cubicBezTo>
                  <a:cubicBezTo>
                    <a:pt x="0" y="93"/>
                    <a:pt x="4" y="82"/>
                    <a:pt x="12" y="74"/>
                  </a:cubicBezTo>
                  <a:cubicBezTo>
                    <a:pt x="19" y="66"/>
                    <a:pt x="31" y="62"/>
                    <a:pt x="46" y="60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7" y="35"/>
                    <a:pt x="78" y="25"/>
                    <a:pt x="60" y="25"/>
                  </a:cubicBezTo>
                  <a:cubicBezTo>
                    <a:pt x="52" y="25"/>
                    <a:pt x="43" y="27"/>
                    <a:pt x="35" y="30"/>
                  </a:cubicBezTo>
                  <a:cubicBezTo>
                    <a:pt x="27" y="32"/>
                    <a:pt x="20" y="36"/>
                    <a:pt x="14" y="41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9" y="10"/>
                    <a:pt x="26" y="7"/>
                    <a:pt x="36" y="4"/>
                  </a:cubicBezTo>
                  <a:cubicBezTo>
                    <a:pt x="46" y="2"/>
                    <a:pt x="56" y="0"/>
                    <a:pt x="64" y="0"/>
                  </a:cubicBezTo>
                  <a:cubicBezTo>
                    <a:pt x="82" y="0"/>
                    <a:pt x="95" y="5"/>
                    <a:pt x="104" y="14"/>
                  </a:cubicBezTo>
                  <a:cubicBezTo>
                    <a:pt x="113" y="24"/>
                    <a:pt x="118" y="37"/>
                    <a:pt x="118" y="55"/>
                  </a:cubicBezTo>
                  <a:cubicBezTo>
                    <a:pt x="118" y="144"/>
                    <a:pt x="118" y="144"/>
                    <a:pt x="118" y="144"/>
                  </a:cubicBezTo>
                  <a:lnTo>
                    <a:pt x="87" y="144"/>
                  </a:lnTo>
                  <a:close/>
                  <a:moveTo>
                    <a:pt x="31" y="103"/>
                  </a:moveTo>
                  <a:cubicBezTo>
                    <a:pt x="31" y="109"/>
                    <a:pt x="33" y="114"/>
                    <a:pt x="38" y="117"/>
                  </a:cubicBezTo>
                  <a:cubicBezTo>
                    <a:pt x="42" y="121"/>
                    <a:pt x="48" y="123"/>
                    <a:pt x="54" y="123"/>
                  </a:cubicBezTo>
                  <a:cubicBezTo>
                    <a:pt x="64" y="123"/>
                    <a:pt x="72" y="120"/>
                    <a:pt x="78" y="113"/>
                  </a:cubicBezTo>
                  <a:cubicBezTo>
                    <a:pt x="84" y="107"/>
                    <a:pt x="87" y="99"/>
                    <a:pt x="87" y="89"/>
                  </a:cubicBezTo>
                  <a:cubicBezTo>
                    <a:pt x="87" y="76"/>
                    <a:pt x="87" y="76"/>
                    <a:pt x="87" y="76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47" y="81"/>
                    <a:pt x="40" y="84"/>
                    <a:pt x="37" y="87"/>
                  </a:cubicBezTo>
                  <a:cubicBezTo>
                    <a:pt x="33" y="91"/>
                    <a:pt x="31" y="96"/>
                    <a:pt x="31" y="103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54" name="Freeform 50"/>
            <p:cNvSpPr>
              <a:spLocks/>
            </p:cNvSpPr>
            <p:nvPr userDrawn="1"/>
          </p:nvSpPr>
          <p:spPr bwMode="auto">
            <a:xfrm>
              <a:off x="2019300" y="2549526"/>
              <a:ext cx="144463" cy="301625"/>
            </a:xfrm>
            <a:custGeom>
              <a:avLst/>
              <a:gdLst>
                <a:gd name="T0" fmla="*/ 89 w 89"/>
                <a:gd name="T1" fmla="*/ 181 h 186"/>
                <a:gd name="T2" fmla="*/ 79 w 89"/>
                <a:gd name="T3" fmla="*/ 184 h 186"/>
                <a:gd name="T4" fmla="*/ 64 w 89"/>
                <a:gd name="T5" fmla="*/ 186 h 186"/>
                <a:gd name="T6" fmla="*/ 23 w 89"/>
                <a:gd name="T7" fmla="*/ 141 h 186"/>
                <a:gd name="T8" fmla="*/ 23 w 89"/>
                <a:gd name="T9" fmla="*/ 67 h 186"/>
                <a:gd name="T10" fmla="*/ 0 w 89"/>
                <a:gd name="T11" fmla="*/ 67 h 186"/>
                <a:gd name="T12" fmla="*/ 0 w 89"/>
                <a:gd name="T13" fmla="*/ 42 h 186"/>
                <a:gd name="T14" fmla="*/ 23 w 89"/>
                <a:gd name="T15" fmla="*/ 42 h 186"/>
                <a:gd name="T16" fmla="*/ 23 w 89"/>
                <a:gd name="T17" fmla="*/ 9 h 186"/>
                <a:gd name="T18" fmla="*/ 55 w 89"/>
                <a:gd name="T19" fmla="*/ 0 h 186"/>
                <a:gd name="T20" fmla="*/ 55 w 89"/>
                <a:gd name="T21" fmla="*/ 42 h 186"/>
                <a:gd name="T22" fmla="*/ 89 w 89"/>
                <a:gd name="T23" fmla="*/ 42 h 186"/>
                <a:gd name="T24" fmla="*/ 89 w 89"/>
                <a:gd name="T25" fmla="*/ 67 h 186"/>
                <a:gd name="T26" fmla="*/ 55 w 89"/>
                <a:gd name="T27" fmla="*/ 67 h 186"/>
                <a:gd name="T28" fmla="*/ 55 w 89"/>
                <a:gd name="T29" fmla="*/ 135 h 186"/>
                <a:gd name="T30" fmla="*/ 60 w 89"/>
                <a:gd name="T31" fmla="*/ 154 h 186"/>
                <a:gd name="T32" fmla="*/ 75 w 89"/>
                <a:gd name="T33" fmla="*/ 160 h 186"/>
                <a:gd name="T34" fmla="*/ 82 w 89"/>
                <a:gd name="T35" fmla="*/ 159 h 186"/>
                <a:gd name="T36" fmla="*/ 89 w 89"/>
                <a:gd name="T37" fmla="*/ 156 h 186"/>
                <a:gd name="T38" fmla="*/ 89 w 89"/>
                <a:gd name="T39" fmla="*/ 18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9" h="186">
                  <a:moveTo>
                    <a:pt x="89" y="181"/>
                  </a:moveTo>
                  <a:cubicBezTo>
                    <a:pt x="87" y="182"/>
                    <a:pt x="83" y="183"/>
                    <a:pt x="79" y="184"/>
                  </a:cubicBezTo>
                  <a:cubicBezTo>
                    <a:pt x="74" y="185"/>
                    <a:pt x="69" y="186"/>
                    <a:pt x="64" y="186"/>
                  </a:cubicBezTo>
                  <a:cubicBezTo>
                    <a:pt x="37" y="186"/>
                    <a:pt x="23" y="171"/>
                    <a:pt x="23" y="14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5" y="42"/>
                    <a:pt x="55" y="42"/>
                    <a:pt x="55" y="42"/>
                  </a:cubicBezTo>
                  <a:cubicBezTo>
                    <a:pt x="89" y="42"/>
                    <a:pt x="89" y="42"/>
                    <a:pt x="89" y="42"/>
                  </a:cubicBezTo>
                  <a:cubicBezTo>
                    <a:pt x="89" y="67"/>
                    <a:pt x="89" y="67"/>
                    <a:pt x="89" y="67"/>
                  </a:cubicBezTo>
                  <a:cubicBezTo>
                    <a:pt x="55" y="67"/>
                    <a:pt x="55" y="67"/>
                    <a:pt x="55" y="67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55" y="144"/>
                    <a:pt x="56" y="151"/>
                    <a:pt x="60" y="154"/>
                  </a:cubicBezTo>
                  <a:cubicBezTo>
                    <a:pt x="63" y="158"/>
                    <a:pt x="68" y="160"/>
                    <a:pt x="75" y="160"/>
                  </a:cubicBezTo>
                  <a:cubicBezTo>
                    <a:pt x="77" y="160"/>
                    <a:pt x="79" y="160"/>
                    <a:pt x="82" y="159"/>
                  </a:cubicBezTo>
                  <a:cubicBezTo>
                    <a:pt x="85" y="158"/>
                    <a:pt x="87" y="157"/>
                    <a:pt x="89" y="156"/>
                  </a:cubicBezTo>
                  <a:lnTo>
                    <a:pt x="89" y="181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55" name="Freeform 51"/>
            <p:cNvSpPr>
              <a:spLocks noEditPoints="1"/>
            </p:cNvSpPr>
            <p:nvPr userDrawn="1"/>
          </p:nvSpPr>
          <p:spPr bwMode="auto">
            <a:xfrm>
              <a:off x="2190750" y="2611438"/>
              <a:ext cx="190500" cy="239713"/>
            </a:xfrm>
            <a:custGeom>
              <a:avLst/>
              <a:gdLst>
                <a:gd name="T0" fmla="*/ 87 w 118"/>
                <a:gd name="T1" fmla="*/ 144 h 148"/>
                <a:gd name="T2" fmla="*/ 87 w 118"/>
                <a:gd name="T3" fmla="*/ 125 h 148"/>
                <a:gd name="T4" fmla="*/ 86 w 118"/>
                <a:gd name="T5" fmla="*/ 125 h 148"/>
                <a:gd name="T6" fmla="*/ 44 w 118"/>
                <a:gd name="T7" fmla="*/ 148 h 148"/>
                <a:gd name="T8" fmla="*/ 12 w 118"/>
                <a:gd name="T9" fmla="*/ 137 h 148"/>
                <a:gd name="T10" fmla="*/ 0 w 118"/>
                <a:gd name="T11" fmla="*/ 106 h 148"/>
                <a:gd name="T12" fmla="*/ 11 w 118"/>
                <a:gd name="T13" fmla="*/ 74 h 148"/>
                <a:gd name="T14" fmla="*/ 46 w 118"/>
                <a:gd name="T15" fmla="*/ 60 h 148"/>
                <a:gd name="T16" fmla="*/ 87 w 118"/>
                <a:gd name="T17" fmla="*/ 54 h 148"/>
                <a:gd name="T18" fmla="*/ 60 w 118"/>
                <a:gd name="T19" fmla="*/ 25 h 148"/>
                <a:gd name="T20" fmla="*/ 35 w 118"/>
                <a:gd name="T21" fmla="*/ 30 h 148"/>
                <a:gd name="T22" fmla="*/ 14 w 118"/>
                <a:gd name="T23" fmla="*/ 41 h 148"/>
                <a:gd name="T24" fmla="*/ 14 w 118"/>
                <a:gd name="T25" fmla="*/ 13 h 148"/>
                <a:gd name="T26" fmla="*/ 36 w 118"/>
                <a:gd name="T27" fmla="*/ 4 h 148"/>
                <a:gd name="T28" fmla="*/ 64 w 118"/>
                <a:gd name="T29" fmla="*/ 0 h 148"/>
                <a:gd name="T30" fmla="*/ 104 w 118"/>
                <a:gd name="T31" fmla="*/ 14 h 148"/>
                <a:gd name="T32" fmla="*/ 118 w 118"/>
                <a:gd name="T33" fmla="*/ 55 h 148"/>
                <a:gd name="T34" fmla="*/ 118 w 118"/>
                <a:gd name="T35" fmla="*/ 144 h 148"/>
                <a:gd name="T36" fmla="*/ 87 w 118"/>
                <a:gd name="T37" fmla="*/ 144 h 148"/>
                <a:gd name="T38" fmla="*/ 31 w 118"/>
                <a:gd name="T39" fmla="*/ 103 h 148"/>
                <a:gd name="T40" fmla="*/ 38 w 118"/>
                <a:gd name="T41" fmla="*/ 117 h 148"/>
                <a:gd name="T42" fmla="*/ 54 w 118"/>
                <a:gd name="T43" fmla="*/ 123 h 148"/>
                <a:gd name="T44" fmla="*/ 78 w 118"/>
                <a:gd name="T45" fmla="*/ 113 h 148"/>
                <a:gd name="T46" fmla="*/ 87 w 118"/>
                <a:gd name="T47" fmla="*/ 89 h 148"/>
                <a:gd name="T48" fmla="*/ 87 w 118"/>
                <a:gd name="T49" fmla="*/ 76 h 148"/>
                <a:gd name="T50" fmla="*/ 57 w 118"/>
                <a:gd name="T51" fmla="*/ 80 h 148"/>
                <a:gd name="T52" fmla="*/ 37 w 118"/>
                <a:gd name="T53" fmla="*/ 87 h 148"/>
                <a:gd name="T54" fmla="*/ 31 w 118"/>
                <a:gd name="T55" fmla="*/ 103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8" h="148">
                  <a:moveTo>
                    <a:pt x="87" y="144"/>
                  </a:moveTo>
                  <a:cubicBezTo>
                    <a:pt x="87" y="125"/>
                    <a:pt x="87" y="125"/>
                    <a:pt x="87" y="125"/>
                  </a:cubicBezTo>
                  <a:cubicBezTo>
                    <a:pt x="86" y="125"/>
                    <a:pt x="86" y="125"/>
                    <a:pt x="86" y="125"/>
                  </a:cubicBezTo>
                  <a:cubicBezTo>
                    <a:pt x="76" y="140"/>
                    <a:pt x="62" y="148"/>
                    <a:pt x="44" y="148"/>
                  </a:cubicBezTo>
                  <a:cubicBezTo>
                    <a:pt x="31" y="148"/>
                    <a:pt x="20" y="144"/>
                    <a:pt x="12" y="137"/>
                  </a:cubicBezTo>
                  <a:cubicBezTo>
                    <a:pt x="4" y="129"/>
                    <a:pt x="0" y="119"/>
                    <a:pt x="0" y="106"/>
                  </a:cubicBezTo>
                  <a:cubicBezTo>
                    <a:pt x="0" y="93"/>
                    <a:pt x="4" y="82"/>
                    <a:pt x="11" y="74"/>
                  </a:cubicBezTo>
                  <a:cubicBezTo>
                    <a:pt x="19" y="66"/>
                    <a:pt x="31" y="62"/>
                    <a:pt x="46" y="60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7" y="35"/>
                    <a:pt x="78" y="25"/>
                    <a:pt x="60" y="25"/>
                  </a:cubicBezTo>
                  <a:cubicBezTo>
                    <a:pt x="52" y="25"/>
                    <a:pt x="43" y="27"/>
                    <a:pt x="35" y="30"/>
                  </a:cubicBezTo>
                  <a:cubicBezTo>
                    <a:pt x="27" y="32"/>
                    <a:pt x="20" y="36"/>
                    <a:pt x="14" y="41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9" y="10"/>
                    <a:pt x="26" y="7"/>
                    <a:pt x="36" y="4"/>
                  </a:cubicBezTo>
                  <a:cubicBezTo>
                    <a:pt x="46" y="2"/>
                    <a:pt x="55" y="0"/>
                    <a:pt x="64" y="0"/>
                  </a:cubicBezTo>
                  <a:cubicBezTo>
                    <a:pt x="82" y="0"/>
                    <a:pt x="95" y="5"/>
                    <a:pt x="104" y="14"/>
                  </a:cubicBezTo>
                  <a:cubicBezTo>
                    <a:pt x="113" y="24"/>
                    <a:pt x="118" y="37"/>
                    <a:pt x="118" y="55"/>
                  </a:cubicBezTo>
                  <a:cubicBezTo>
                    <a:pt x="118" y="144"/>
                    <a:pt x="118" y="144"/>
                    <a:pt x="118" y="144"/>
                  </a:cubicBezTo>
                  <a:lnTo>
                    <a:pt x="87" y="144"/>
                  </a:lnTo>
                  <a:close/>
                  <a:moveTo>
                    <a:pt x="31" y="103"/>
                  </a:moveTo>
                  <a:cubicBezTo>
                    <a:pt x="31" y="109"/>
                    <a:pt x="33" y="114"/>
                    <a:pt x="38" y="117"/>
                  </a:cubicBezTo>
                  <a:cubicBezTo>
                    <a:pt x="42" y="121"/>
                    <a:pt x="48" y="123"/>
                    <a:pt x="54" y="123"/>
                  </a:cubicBezTo>
                  <a:cubicBezTo>
                    <a:pt x="64" y="123"/>
                    <a:pt x="72" y="120"/>
                    <a:pt x="78" y="113"/>
                  </a:cubicBezTo>
                  <a:cubicBezTo>
                    <a:pt x="84" y="107"/>
                    <a:pt x="87" y="99"/>
                    <a:pt x="87" y="89"/>
                  </a:cubicBezTo>
                  <a:cubicBezTo>
                    <a:pt x="87" y="76"/>
                    <a:pt x="87" y="76"/>
                    <a:pt x="87" y="76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47" y="81"/>
                    <a:pt x="40" y="84"/>
                    <a:pt x="37" y="87"/>
                  </a:cubicBezTo>
                  <a:cubicBezTo>
                    <a:pt x="33" y="91"/>
                    <a:pt x="31" y="96"/>
                    <a:pt x="31" y="103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56" name="Freeform 52"/>
            <p:cNvSpPr>
              <a:spLocks/>
            </p:cNvSpPr>
            <p:nvPr userDrawn="1"/>
          </p:nvSpPr>
          <p:spPr bwMode="auto">
            <a:xfrm>
              <a:off x="2514600" y="2527301"/>
              <a:ext cx="436563" cy="317500"/>
            </a:xfrm>
            <a:custGeom>
              <a:avLst/>
              <a:gdLst>
                <a:gd name="T0" fmla="*/ 215 w 269"/>
                <a:gd name="T1" fmla="*/ 196 h 196"/>
                <a:gd name="T2" fmla="*/ 176 w 269"/>
                <a:gd name="T3" fmla="*/ 196 h 196"/>
                <a:gd name="T4" fmla="*/ 139 w 269"/>
                <a:gd name="T5" fmla="*/ 59 h 196"/>
                <a:gd name="T6" fmla="*/ 136 w 269"/>
                <a:gd name="T7" fmla="*/ 38 h 196"/>
                <a:gd name="T8" fmla="*/ 135 w 269"/>
                <a:gd name="T9" fmla="*/ 38 h 196"/>
                <a:gd name="T10" fmla="*/ 134 w 269"/>
                <a:gd name="T11" fmla="*/ 50 h 196"/>
                <a:gd name="T12" fmla="*/ 132 w 269"/>
                <a:gd name="T13" fmla="*/ 59 h 196"/>
                <a:gd name="T14" fmla="*/ 95 w 269"/>
                <a:gd name="T15" fmla="*/ 196 h 196"/>
                <a:gd name="T16" fmla="*/ 56 w 269"/>
                <a:gd name="T17" fmla="*/ 196 h 196"/>
                <a:gd name="T18" fmla="*/ 0 w 269"/>
                <a:gd name="T19" fmla="*/ 0 h 196"/>
                <a:gd name="T20" fmla="*/ 36 w 269"/>
                <a:gd name="T21" fmla="*/ 0 h 196"/>
                <a:gd name="T22" fmla="*/ 73 w 269"/>
                <a:gd name="T23" fmla="*/ 142 h 196"/>
                <a:gd name="T24" fmla="*/ 76 w 269"/>
                <a:gd name="T25" fmla="*/ 164 h 196"/>
                <a:gd name="T26" fmla="*/ 76 w 269"/>
                <a:gd name="T27" fmla="*/ 164 h 196"/>
                <a:gd name="T28" fmla="*/ 80 w 269"/>
                <a:gd name="T29" fmla="*/ 142 h 196"/>
                <a:gd name="T30" fmla="*/ 120 w 269"/>
                <a:gd name="T31" fmla="*/ 0 h 196"/>
                <a:gd name="T32" fmla="*/ 155 w 269"/>
                <a:gd name="T33" fmla="*/ 0 h 196"/>
                <a:gd name="T34" fmla="*/ 192 w 269"/>
                <a:gd name="T35" fmla="*/ 144 h 196"/>
                <a:gd name="T36" fmla="*/ 195 w 269"/>
                <a:gd name="T37" fmla="*/ 163 h 196"/>
                <a:gd name="T38" fmla="*/ 196 w 269"/>
                <a:gd name="T39" fmla="*/ 163 h 196"/>
                <a:gd name="T40" fmla="*/ 199 w 269"/>
                <a:gd name="T41" fmla="*/ 143 h 196"/>
                <a:gd name="T42" fmla="*/ 234 w 269"/>
                <a:gd name="T43" fmla="*/ 0 h 196"/>
                <a:gd name="T44" fmla="*/ 269 w 269"/>
                <a:gd name="T45" fmla="*/ 0 h 196"/>
                <a:gd name="T46" fmla="*/ 215 w 269"/>
                <a:gd name="T47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9" h="196">
                  <a:moveTo>
                    <a:pt x="215" y="196"/>
                  </a:moveTo>
                  <a:cubicBezTo>
                    <a:pt x="176" y="196"/>
                    <a:pt x="176" y="196"/>
                    <a:pt x="176" y="196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7" y="53"/>
                    <a:pt x="136" y="46"/>
                    <a:pt x="136" y="38"/>
                  </a:cubicBezTo>
                  <a:cubicBezTo>
                    <a:pt x="135" y="38"/>
                    <a:pt x="135" y="38"/>
                    <a:pt x="135" y="38"/>
                  </a:cubicBezTo>
                  <a:cubicBezTo>
                    <a:pt x="135" y="42"/>
                    <a:pt x="134" y="45"/>
                    <a:pt x="134" y="50"/>
                  </a:cubicBezTo>
                  <a:cubicBezTo>
                    <a:pt x="133" y="55"/>
                    <a:pt x="132" y="58"/>
                    <a:pt x="132" y="59"/>
                  </a:cubicBezTo>
                  <a:cubicBezTo>
                    <a:pt x="95" y="196"/>
                    <a:pt x="95" y="196"/>
                    <a:pt x="95" y="196"/>
                  </a:cubicBezTo>
                  <a:cubicBezTo>
                    <a:pt x="56" y="196"/>
                    <a:pt x="56" y="196"/>
                    <a:pt x="56" y="19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73" y="142"/>
                    <a:pt x="73" y="142"/>
                    <a:pt x="73" y="142"/>
                  </a:cubicBezTo>
                  <a:cubicBezTo>
                    <a:pt x="74" y="146"/>
                    <a:pt x="75" y="153"/>
                    <a:pt x="76" y="164"/>
                  </a:cubicBezTo>
                  <a:cubicBezTo>
                    <a:pt x="76" y="164"/>
                    <a:pt x="76" y="164"/>
                    <a:pt x="76" y="164"/>
                  </a:cubicBezTo>
                  <a:cubicBezTo>
                    <a:pt x="77" y="158"/>
                    <a:pt x="78" y="151"/>
                    <a:pt x="80" y="142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92" y="144"/>
                    <a:pt x="192" y="144"/>
                    <a:pt x="192" y="144"/>
                  </a:cubicBezTo>
                  <a:cubicBezTo>
                    <a:pt x="194" y="148"/>
                    <a:pt x="195" y="155"/>
                    <a:pt x="195" y="163"/>
                  </a:cubicBezTo>
                  <a:cubicBezTo>
                    <a:pt x="196" y="163"/>
                    <a:pt x="196" y="163"/>
                    <a:pt x="196" y="163"/>
                  </a:cubicBezTo>
                  <a:cubicBezTo>
                    <a:pt x="196" y="157"/>
                    <a:pt x="197" y="150"/>
                    <a:pt x="199" y="143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69" y="0"/>
                    <a:pt x="269" y="0"/>
                    <a:pt x="269" y="0"/>
                  </a:cubicBezTo>
                  <a:lnTo>
                    <a:pt x="215" y="196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57" name="Freeform 53"/>
            <p:cNvSpPr>
              <a:spLocks noEditPoints="1"/>
            </p:cNvSpPr>
            <p:nvPr userDrawn="1"/>
          </p:nvSpPr>
          <p:spPr bwMode="auto">
            <a:xfrm>
              <a:off x="2955925" y="2611438"/>
              <a:ext cx="190500" cy="239713"/>
            </a:xfrm>
            <a:custGeom>
              <a:avLst/>
              <a:gdLst>
                <a:gd name="T0" fmla="*/ 87 w 118"/>
                <a:gd name="T1" fmla="*/ 144 h 148"/>
                <a:gd name="T2" fmla="*/ 87 w 118"/>
                <a:gd name="T3" fmla="*/ 125 h 148"/>
                <a:gd name="T4" fmla="*/ 86 w 118"/>
                <a:gd name="T5" fmla="*/ 125 h 148"/>
                <a:gd name="T6" fmla="*/ 44 w 118"/>
                <a:gd name="T7" fmla="*/ 148 h 148"/>
                <a:gd name="T8" fmla="*/ 12 w 118"/>
                <a:gd name="T9" fmla="*/ 137 h 148"/>
                <a:gd name="T10" fmla="*/ 0 w 118"/>
                <a:gd name="T11" fmla="*/ 106 h 148"/>
                <a:gd name="T12" fmla="*/ 11 w 118"/>
                <a:gd name="T13" fmla="*/ 74 h 148"/>
                <a:gd name="T14" fmla="*/ 46 w 118"/>
                <a:gd name="T15" fmla="*/ 60 h 148"/>
                <a:gd name="T16" fmla="*/ 87 w 118"/>
                <a:gd name="T17" fmla="*/ 54 h 148"/>
                <a:gd name="T18" fmla="*/ 60 w 118"/>
                <a:gd name="T19" fmla="*/ 25 h 148"/>
                <a:gd name="T20" fmla="*/ 35 w 118"/>
                <a:gd name="T21" fmla="*/ 30 h 148"/>
                <a:gd name="T22" fmla="*/ 13 w 118"/>
                <a:gd name="T23" fmla="*/ 41 h 148"/>
                <a:gd name="T24" fmla="*/ 13 w 118"/>
                <a:gd name="T25" fmla="*/ 13 h 148"/>
                <a:gd name="T26" fmla="*/ 36 w 118"/>
                <a:gd name="T27" fmla="*/ 4 h 148"/>
                <a:gd name="T28" fmla="*/ 63 w 118"/>
                <a:gd name="T29" fmla="*/ 0 h 148"/>
                <a:gd name="T30" fmla="*/ 104 w 118"/>
                <a:gd name="T31" fmla="*/ 14 h 148"/>
                <a:gd name="T32" fmla="*/ 118 w 118"/>
                <a:gd name="T33" fmla="*/ 55 h 148"/>
                <a:gd name="T34" fmla="*/ 118 w 118"/>
                <a:gd name="T35" fmla="*/ 144 h 148"/>
                <a:gd name="T36" fmla="*/ 87 w 118"/>
                <a:gd name="T37" fmla="*/ 144 h 148"/>
                <a:gd name="T38" fmla="*/ 31 w 118"/>
                <a:gd name="T39" fmla="*/ 103 h 148"/>
                <a:gd name="T40" fmla="*/ 38 w 118"/>
                <a:gd name="T41" fmla="*/ 117 h 148"/>
                <a:gd name="T42" fmla="*/ 54 w 118"/>
                <a:gd name="T43" fmla="*/ 123 h 148"/>
                <a:gd name="T44" fmla="*/ 78 w 118"/>
                <a:gd name="T45" fmla="*/ 113 h 148"/>
                <a:gd name="T46" fmla="*/ 87 w 118"/>
                <a:gd name="T47" fmla="*/ 89 h 148"/>
                <a:gd name="T48" fmla="*/ 87 w 118"/>
                <a:gd name="T49" fmla="*/ 76 h 148"/>
                <a:gd name="T50" fmla="*/ 56 w 118"/>
                <a:gd name="T51" fmla="*/ 80 h 148"/>
                <a:gd name="T52" fmla="*/ 36 w 118"/>
                <a:gd name="T53" fmla="*/ 87 h 148"/>
                <a:gd name="T54" fmla="*/ 31 w 118"/>
                <a:gd name="T55" fmla="*/ 103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8" h="148">
                  <a:moveTo>
                    <a:pt x="87" y="144"/>
                  </a:moveTo>
                  <a:cubicBezTo>
                    <a:pt x="87" y="125"/>
                    <a:pt x="87" y="125"/>
                    <a:pt x="87" y="125"/>
                  </a:cubicBezTo>
                  <a:cubicBezTo>
                    <a:pt x="86" y="125"/>
                    <a:pt x="86" y="125"/>
                    <a:pt x="86" y="125"/>
                  </a:cubicBezTo>
                  <a:cubicBezTo>
                    <a:pt x="76" y="140"/>
                    <a:pt x="62" y="148"/>
                    <a:pt x="44" y="148"/>
                  </a:cubicBezTo>
                  <a:cubicBezTo>
                    <a:pt x="31" y="148"/>
                    <a:pt x="20" y="144"/>
                    <a:pt x="12" y="137"/>
                  </a:cubicBezTo>
                  <a:cubicBezTo>
                    <a:pt x="4" y="129"/>
                    <a:pt x="0" y="119"/>
                    <a:pt x="0" y="106"/>
                  </a:cubicBezTo>
                  <a:cubicBezTo>
                    <a:pt x="0" y="93"/>
                    <a:pt x="4" y="82"/>
                    <a:pt x="11" y="74"/>
                  </a:cubicBezTo>
                  <a:cubicBezTo>
                    <a:pt x="19" y="66"/>
                    <a:pt x="31" y="62"/>
                    <a:pt x="46" y="60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7" y="35"/>
                    <a:pt x="78" y="25"/>
                    <a:pt x="60" y="25"/>
                  </a:cubicBezTo>
                  <a:cubicBezTo>
                    <a:pt x="52" y="25"/>
                    <a:pt x="43" y="27"/>
                    <a:pt x="35" y="30"/>
                  </a:cubicBezTo>
                  <a:cubicBezTo>
                    <a:pt x="27" y="32"/>
                    <a:pt x="20" y="36"/>
                    <a:pt x="13" y="41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9" y="10"/>
                    <a:pt x="26" y="7"/>
                    <a:pt x="36" y="4"/>
                  </a:cubicBezTo>
                  <a:cubicBezTo>
                    <a:pt x="46" y="2"/>
                    <a:pt x="55" y="0"/>
                    <a:pt x="63" y="0"/>
                  </a:cubicBezTo>
                  <a:cubicBezTo>
                    <a:pt x="82" y="0"/>
                    <a:pt x="95" y="5"/>
                    <a:pt x="104" y="14"/>
                  </a:cubicBezTo>
                  <a:cubicBezTo>
                    <a:pt x="113" y="24"/>
                    <a:pt x="118" y="37"/>
                    <a:pt x="118" y="55"/>
                  </a:cubicBezTo>
                  <a:cubicBezTo>
                    <a:pt x="118" y="144"/>
                    <a:pt x="118" y="144"/>
                    <a:pt x="118" y="144"/>
                  </a:cubicBezTo>
                  <a:lnTo>
                    <a:pt x="87" y="144"/>
                  </a:lnTo>
                  <a:close/>
                  <a:moveTo>
                    <a:pt x="31" y="103"/>
                  </a:moveTo>
                  <a:cubicBezTo>
                    <a:pt x="31" y="109"/>
                    <a:pt x="33" y="114"/>
                    <a:pt x="38" y="117"/>
                  </a:cubicBezTo>
                  <a:cubicBezTo>
                    <a:pt x="42" y="121"/>
                    <a:pt x="47" y="123"/>
                    <a:pt x="54" y="123"/>
                  </a:cubicBezTo>
                  <a:cubicBezTo>
                    <a:pt x="64" y="123"/>
                    <a:pt x="71" y="120"/>
                    <a:pt x="78" y="113"/>
                  </a:cubicBezTo>
                  <a:cubicBezTo>
                    <a:pt x="84" y="107"/>
                    <a:pt x="87" y="99"/>
                    <a:pt x="87" y="89"/>
                  </a:cubicBezTo>
                  <a:cubicBezTo>
                    <a:pt x="87" y="76"/>
                    <a:pt x="87" y="76"/>
                    <a:pt x="87" y="76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47" y="81"/>
                    <a:pt x="40" y="84"/>
                    <a:pt x="36" y="87"/>
                  </a:cubicBezTo>
                  <a:cubicBezTo>
                    <a:pt x="33" y="91"/>
                    <a:pt x="31" y="96"/>
                    <a:pt x="31" y="103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58" name="Freeform 54"/>
            <p:cNvSpPr>
              <a:spLocks/>
            </p:cNvSpPr>
            <p:nvPr userDrawn="1"/>
          </p:nvSpPr>
          <p:spPr bwMode="auto">
            <a:xfrm>
              <a:off x="3205163" y="2613026"/>
              <a:ext cx="130175" cy="231775"/>
            </a:xfrm>
            <a:custGeom>
              <a:avLst/>
              <a:gdLst>
                <a:gd name="T0" fmla="*/ 81 w 81"/>
                <a:gd name="T1" fmla="*/ 34 h 143"/>
                <a:gd name="T2" fmla="*/ 73 w 81"/>
                <a:gd name="T3" fmla="*/ 30 h 143"/>
                <a:gd name="T4" fmla="*/ 63 w 81"/>
                <a:gd name="T5" fmla="*/ 29 h 143"/>
                <a:gd name="T6" fmla="*/ 40 w 81"/>
                <a:gd name="T7" fmla="*/ 41 h 143"/>
                <a:gd name="T8" fmla="*/ 32 w 81"/>
                <a:gd name="T9" fmla="*/ 72 h 143"/>
                <a:gd name="T10" fmla="*/ 32 w 81"/>
                <a:gd name="T11" fmla="*/ 143 h 143"/>
                <a:gd name="T12" fmla="*/ 0 w 81"/>
                <a:gd name="T13" fmla="*/ 143 h 143"/>
                <a:gd name="T14" fmla="*/ 0 w 81"/>
                <a:gd name="T15" fmla="*/ 3 h 143"/>
                <a:gd name="T16" fmla="*/ 32 w 81"/>
                <a:gd name="T17" fmla="*/ 3 h 143"/>
                <a:gd name="T18" fmla="*/ 32 w 81"/>
                <a:gd name="T19" fmla="*/ 30 h 143"/>
                <a:gd name="T20" fmla="*/ 32 w 81"/>
                <a:gd name="T21" fmla="*/ 30 h 143"/>
                <a:gd name="T22" fmla="*/ 47 w 81"/>
                <a:gd name="T23" fmla="*/ 8 h 143"/>
                <a:gd name="T24" fmla="*/ 68 w 81"/>
                <a:gd name="T25" fmla="*/ 0 h 143"/>
                <a:gd name="T26" fmla="*/ 81 w 81"/>
                <a:gd name="T27" fmla="*/ 2 h 143"/>
                <a:gd name="T28" fmla="*/ 81 w 81"/>
                <a:gd name="T29" fmla="*/ 3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1" h="143">
                  <a:moveTo>
                    <a:pt x="81" y="34"/>
                  </a:moveTo>
                  <a:cubicBezTo>
                    <a:pt x="79" y="33"/>
                    <a:pt x="77" y="31"/>
                    <a:pt x="73" y="30"/>
                  </a:cubicBezTo>
                  <a:cubicBezTo>
                    <a:pt x="69" y="29"/>
                    <a:pt x="66" y="29"/>
                    <a:pt x="63" y="29"/>
                  </a:cubicBezTo>
                  <a:cubicBezTo>
                    <a:pt x="53" y="29"/>
                    <a:pt x="46" y="33"/>
                    <a:pt x="40" y="41"/>
                  </a:cubicBezTo>
                  <a:cubicBezTo>
                    <a:pt x="35" y="49"/>
                    <a:pt x="32" y="59"/>
                    <a:pt x="32" y="72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5" y="21"/>
                    <a:pt x="40" y="13"/>
                    <a:pt x="47" y="8"/>
                  </a:cubicBezTo>
                  <a:cubicBezTo>
                    <a:pt x="53" y="3"/>
                    <a:pt x="60" y="0"/>
                    <a:pt x="68" y="0"/>
                  </a:cubicBezTo>
                  <a:cubicBezTo>
                    <a:pt x="74" y="0"/>
                    <a:pt x="78" y="1"/>
                    <a:pt x="81" y="2"/>
                  </a:cubicBezTo>
                  <a:lnTo>
                    <a:pt x="81" y="34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59" name="Freeform 55"/>
            <p:cNvSpPr>
              <a:spLocks noEditPoints="1"/>
            </p:cNvSpPr>
            <p:nvPr userDrawn="1"/>
          </p:nvSpPr>
          <p:spPr bwMode="auto">
            <a:xfrm>
              <a:off x="3348038" y="2611438"/>
              <a:ext cx="207963" cy="239713"/>
            </a:xfrm>
            <a:custGeom>
              <a:avLst/>
              <a:gdLst>
                <a:gd name="T0" fmla="*/ 32 w 128"/>
                <a:gd name="T1" fmla="*/ 83 h 148"/>
                <a:gd name="T2" fmla="*/ 44 w 128"/>
                <a:gd name="T3" fmla="*/ 113 h 148"/>
                <a:gd name="T4" fmla="*/ 75 w 128"/>
                <a:gd name="T5" fmla="*/ 123 h 148"/>
                <a:gd name="T6" fmla="*/ 97 w 128"/>
                <a:gd name="T7" fmla="*/ 119 h 148"/>
                <a:gd name="T8" fmla="*/ 117 w 128"/>
                <a:gd name="T9" fmla="*/ 109 h 148"/>
                <a:gd name="T10" fmla="*/ 117 w 128"/>
                <a:gd name="T11" fmla="*/ 136 h 148"/>
                <a:gd name="T12" fmla="*/ 95 w 128"/>
                <a:gd name="T13" fmla="*/ 145 h 148"/>
                <a:gd name="T14" fmla="*/ 67 w 128"/>
                <a:gd name="T15" fmla="*/ 148 h 148"/>
                <a:gd name="T16" fmla="*/ 17 w 128"/>
                <a:gd name="T17" fmla="*/ 129 h 148"/>
                <a:gd name="T18" fmla="*/ 0 w 128"/>
                <a:gd name="T19" fmla="*/ 76 h 148"/>
                <a:gd name="T20" fmla="*/ 8 w 128"/>
                <a:gd name="T21" fmla="*/ 36 h 148"/>
                <a:gd name="T22" fmla="*/ 33 w 128"/>
                <a:gd name="T23" fmla="*/ 10 h 148"/>
                <a:gd name="T24" fmla="*/ 67 w 128"/>
                <a:gd name="T25" fmla="*/ 0 h 148"/>
                <a:gd name="T26" fmla="*/ 112 w 128"/>
                <a:gd name="T27" fmla="*/ 18 h 148"/>
                <a:gd name="T28" fmla="*/ 128 w 128"/>
                <a:gd name="T29" fmla="*/ 68 h 148"/>
                <a:gd name="T30" fmla="*/ 128 w 128"/>
                <a:gd name="T31" fmla="*/ 83 h 148"/>
                <a:gd name="T32" fmla="*/ 32 w 128"/>
                <a:gd name="T33" fmla="*/ 83 h 148"/>
                <a:gd name="T34" fmla="*/ 96 w 128"/>
                <a:gd name="T35" fmla="*/ 60 h 148"/>
                <a:gd name="T36" fmla="*/ 89 w 128"/>
                <a:gd name="T37" fmla="*/ 34 h 148"/>
                <a:gd name="T38" fmla="*/ 67 w 128"/>
                <a:gd name="T39" fmla="*/ 25 h 148"/>
                <a:gd name="T40" fmla="*/ 44 w 128"/>
                <a:gd name="T41" fmla="*/ 35 h 148"/>
                <a:gd name="T42" fmla="*/ 32 w 128"/>
                <a:gd name="T43" fmla="*/ 60 h 148"/>
                <a:gd name="T44" fmla="*/ 96 w 128"/>
                <a:gd name="T45" fmla="*/ 6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" h="148">
                  <a:moveTo>
                    <a:pt x="32" y="83"/>
                  </a:moveTo>
                  <a:cubicBezTo>
                    <a:pt x="33" y="96"/>
                    <a:pt x="37" y="106"/>
                    <a:pt x="44" y="113"/>
                  </a:cubicBezTo>
                  <a:cubicBezTo>
                    <a:pt x="51" y="119"/>
                    <a:pt x="61" y="123"/>
                    <a:pt x="75" y="123"/>
                  </a:cubicBezTo>
                  <a:cubicBezTo>
                    <a:pt x="82" y="123"/>
                    <a:pt x="90" y="122"/>
                    <a:pt x="97" y="119"/>
                  </a:cubicBezTo>
                  <a:cubicBezTo>
                    <a:pt x="105" y="116"/>
                    <a:pt x="111" y="113"/>
                    <a:pt x="117" y="109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1" y="140"/>
                    <a:pt x="104" y="142"/>
                    <a:pt x="95" y="145"/>
                  </a:cubicBezTo>
                  <a:cubicBezTo>
                    <a:pt x="86" y="147"/>
                    <a:pt x="77" y="148"/>
                    <a:pt x="67" y="148"/>
                  </a:cubicBezTo>
                  <a:cubicBezTo>
                    <a:pt x="45" y="148"/>
                    <a:pt x="29" y="142"/>
                    <a:pt x="17" y="129"/>
                  </a:cubicBezTo>
                  <a:cubicBezTo>
                    <a:pt x="6" y="116"/>
                    <a:pt x="0" y="98"/>
                    <a:pt x="0" y="76"/>
                  </a:cubicBezTo>
                  <a:cubicBezTo>
                    <a:pt x="0" y="61"/>
                    <a:pt x="3" y="47"/>
                    <a:pt x="8" y="36"/>
                  </a:cubicBezTo>
                  <a:cubicBezTo>
                    <a:pt x="14" y="25"/>
                    <a:pt x="22" y="16"/>
                    <a:pt x="33" y="10"/>
                  </a:cubicBezTo>
                  <a:cubicBezTo>
                    <a:pt x="43" y="4"/>
                    <a:pt x="54" y="0"/>
                    <a:pt x="67" y="0"/>
                  </a:cubicBezTo>
                  <a:cubicBezTo>
                    <a:pt x="86" y="0"/>
                    <a:pt x="101" y="6"/>
                    <a:pt x="112" y="18"/>
                  </a:cubicBezTo>
                  <a:cubicBezTo>
                    <a:pt x="123" y="30"/>
                    <a:pt x="128" y="47"/>
                    <a:pt x="128" y="68"/>
                  </a:cubicBezTo>
                  <a:cubicBezTo>
                    <a:pt x="128" y="83"/>
                    <a:pt x="128" y="83"/>
                    <a:pt x="128" y="83"/>
                  </a:cubicBezTo>
                  <a:lnTo>
                    <a:pt x="32" y="83"/>
                  </a:lnTo>
                  <a:close/>
                  <a:moveTo>
                    <a:pt x="96" y="60"/>
                  </a:moveTo>
                  <a:cubicBezTo>
                    <a:pt x="96" y="48"/>
                    <a:pt x="94" y="40"/>
                    <a:pt x="89" y="34"/>
                  </a:cubicBezTo>
                  <a:cubicBezTo>
                    <a:pt x="83" y="28"/>
                    <a:pt x="76" y="25"/>
                    <a:pt x="67" y="25"/>
                  </a:cubicBezTo>
                  <a:cubicBezTo>
                    <a:pt x="58" y="25"/>
                    <a:pt x="50" y="28"/>
                    <a:pt x="44" y="35"/>
                  </a:cubicBezTo>
                  <a:cubicBezTo>
                    <a:pt x="38" y="41"/>
                    <a:pt x="34" y="49"/>
                    <a:pt x="32" y="60"/>
                  </a:cubicBezTo>
                  <a:lnTo>
                    <a:pt x="96" y="6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0" name="Freeform 56"/>
            <p:cNvSpPr>
              <a:spLocks/>
            </p:cNvSpPr>
            <p:nvPr userDrawn="1"/>
          </p:nvSpPr>
          <p:spPr bwMode="auto">
            <a:xfrm>
              <a:off x="3605213" y="2508251"/>
              <a:ext cx="201613" cy="336550"/>
            </a:xfrm>
            <a:custGeom>
              <a:avLst/>
              <a:gdLst>
                <a:gd name="T0" fmla="*/ 93 w 125"/>
                <a:gd name="T1" fmla="*/ 208 h 208"/>
                <a:gd name="T2" fmla="*/ 93 w 125"/>
                <a:gd name="T3" fmla="*/ 129 h 208"/>
                <a:gd name="T4" fmla="*/ 86 w 125"/>
                <a:gd name="T5" fmla="*/ 100 h 208"/>
                <a:gd name="T6" fmla="*/ 65 w 125"/>
                <a:gd name="T7" fmla="*/ 90 h 208"/>
                <a:gd name="T8" fmla="*/ 41 w 125"/>
                <a:gd name="T9" fmla="*/ 101 h 208"/>
                <a:gd name="T10" fmla="*/ 32 w 125"/>
                <a:gd name="T11" fmla="*/ 128 h 208"/>
                <a:gd name="T12" fmla="*/ 32 w 125"/>
                <a:gd name="T13" fmla="*/ 208 h 208"/>
                <a:gd name="T14" fmla="*/ 0 w 125"/>
                <a:gd name="T15" fmla="*/ 208 h 208"/>
                <a:gd name="T16" fmla="*/ 0 w 125"/>
                <a:gd name="T17" fmla="*/ 0 h 208"/>
                <a:gd name="T18" fmla="*/ 32 w 125"/>
                <a:gd name="T19" fmla="*/ 0 h 208"/>
                <a:gd name="T20" fmla="*/ 32 w 125"/>
                <a:gd name="T21" fmla="*/ 90 h 208"/>
                <a:gd name="T22" fmla="*/ 33 w 125"/>
                <a:gd name="T23" fmla="*/ 90 h 208"/>
                <a:gd name="T24" fmla="*/ 77 w 125"/>
                <a:gd name="T25" fmla="*/ 64 h 208"/>
                <a:gd name="T26" fmla="*/ 113 w 125"/>
                <a:gd name="T27" fmla="*/ 79 h 208"/>
                <a:gd name="T28" fmla="*/ 125 w 125"/>
                <a:gd name="T29" fmla="*/ 122 h 208"/>
                <a:gd name="T30" fmla="*/ 125 w 125"/>
                <a:gd name="T31" fmla="*/ 208 h 208"/>
                <a:gd name="T32" fmla="*/ 93 w 125"/>
                <a:gd name="T33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5" h="208">
                  <a:moveTo>
                    <a:pt x="93" y="208"/>
                  </a:moveTo>
                  <a:cubicBezTo>
                    <a:pt x="93" y="129"/>
                    <a:pt x="93" y="129"/>
                    <a:pt x="93" y="129"/>
                  </a:cubicBezTo>
                  <a:cubicBezTo>
                    <a:pt x="93" y="116"/>
                    <a:pt x="91" y="107"/>
                    <a:pt x="86" y="100"/>
                  </a:cubicBezTo>
                  <a:cubicBezTo>
                    <a:pt x="82" y="94"/>
                    <a:pt x="75" y="90"/>
                    <a:pt x="65" y="90"/>
                  </a:cubicBezTo>
                  <a:cubicBezTo>
                    <a:pt x="56" y="90"/>
                    <a:pt x="48" y="94"/>
                    <a:pt x="41" y="101"/>
                  </a:cubicBezTo>
                  <a:cubicBezTo>
                    <a:pt x="35" y="108"/>
                    <a:pt x="32" y="117"/>
                    <a:pt x="32" y="128"/>
                  </a:cubicBezTo>
                  <a:cubicBezTo>
                    <a:pt x="32" y="208"/>
                    <a:pt x="32" y="208"/>
                    <a:pt x="32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90"/>
                    <a:pt x="32" y="90"/>
                    <a:pt x="32" y="90"/>
                  </a:cubicBezTo>
                  <a:cubicBezTo>
                    <a:pt x="33" y="90"/>
                    <a:pt x="33" y="90"/>
                    <a:pt x="33" y="90"/>
                  </a:cubicBezTo>
                  <a:cubicBezTo>
                    <a:pt x="43" y="73"/>
                    <a:pt x="58" y="64"/>
                    <a:pt x="77" y="64"/>
                  </a:cubicBezTo>
                  <a:cubicBezTo>
                    <a:pt x="93" y="64"/>
                    <a:pt x="105" y="69"/>
                    <a:pt x="113" y="79"/>
                  </a:cubicBezTo>
                  <a:cubicBezTo>
                    <a:pt x="121" y="89"/>
                    <a:pt x="125" y="103"/>
                    <a:pt x="125" y="122"/>
                  </a:cubicBezTo>
                  <a:cubicBezTo>
                    <a:pt x="125" y="208"/>
                    <a:pt x="125" y="208"/>
                    <a:pt x="125" y="208"/>
                  </a:cubicBezTo>
                  <a:lnTo>
                    <a:pt x="93" y="208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1" name="Freeform 57"/>
            <p:cNvSpPr>
              <a:spLocks noEditPoints="1"/>
            </p:cNvSpPr>
            <p:nvPr userDrawn="1"/>
          </p:nvSpPr>
          <p:spPr bwMode="auto">
            <a:xfrm>
              <a:off x="3854450" y="2611438"/>
              <a:ext cx="234950" cy="239713"/>
            </a:xfrm>
            <a:custGeom>
              <a:avLst/>
              <a:gdLst>
                <a:gd name="T0" fmla="*/ 145 w 145"/>
                <a:gd name="T1" fmla="*/ 73 h 148"/>
                <a:gd name="T2" fmla="*/ 125 w 145"/>
                <a:gd name="T3" fmla="*/ 127 h 148"/>
                <a:gd name="T4" fmla="*/ 71 w 145"/>
                <a:gd name="T5" fmla="*/ 148 h 148"/>
                <a:gd name="T6" fmla="*/ 19 w 145"/>
                <a:gd name="T7" fmla="*/ 128 h 148"/>
                <a:gd name="T8" fmla="*/ 0 w 145"/>
                <a:gd name="T9" fmla="*/ 76 h 148"/>
                <a:gd name="T10" fmla="*/ 20 w 145"/>
                <a:gd name="T11" fmla="*/ 21 h 148"/>
                <a:gd name="T12" fmla="*/ 75 w 145"/>
                <a:gd name="T13" fmla="*/ 0 h 148"/>
                <a:gd name="T14" fmla="*/ 126 w 145"/>
                <a:gd name="T15" fmla="*/ 20 h 148"/>
                <a:gd name="T16" fmla="*/ 145 w 145"/>
                <a:gd name="T17" fmla="*/ 73 h 148"/>
                <a:gd name="T18" fmla="*/ 112 w 145"/>
                <a:gd name="T19" fmla="*/ 74 h 148"/>
                <a:gd name="T20" fmla="*/ 101 w 145"/>
                <a:gd name="T21" fmla="*/ 38 h 148"/>
                <a:gd name="T22" fmla="*/ 73 w 145"/>
                <a:gd name="T23" fmla="*/ 26 h 148"/>
                <a:gd name="T24" fmla="*/ 44 w 145"/>
                <a:gd name="T25" fmla="*/ 39 h 148"/>
                <a:gd name="T26" fmla="*/ 33 w 145"/>
                <a:gd name="T27" fmla="*/ 75 h 148"/>
                <a:gd name="T28" fmla="*/ 44 w 145"/>
                <a:gd name="T29" fmla="*/ 110 h 148"/>
                <a:gd name="T30" fmla="*/ 73 w 145"/>
                <a:gd name="T31" fmla="*/ 122 h 148"/>
                <a:gd name="T32" fmla="*/ 102 w 145"/>
                <a:gd name="T33" fmla="*/ 110 h 148"/>
                <a:gd name="T34" fmla="*/ 112 w 145"/>
                <a:gd name="T35" fmla="*/ 7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5" h="148">
                  <a:moveTo>
                    <a:pt x="145" y="73"/>
                  </a:moveTo>
                  <a:cubicBezTo>
                    <a:pt x="145" y="96"/>
                    <a:pt x="138" y="114"/>
                    <a:pt x="125" y="127"/>
                  </a:cubicBezTo>
                  <a:cubicBezTo>
                    <a:pt x="112" y="141"/>
                    <a:pt x="94" y="148"/>
                    <a:pt x="71" y="148"/>
                  </a:cubicBezTo>
                  <a:cubicBezTo>
                    <a:pt x="50" y="148"/>
                    <a:pt x="32" y="141"/>
                    <a:pt x="19" y="128"/>
                  </a:cubicBezTo>
                  <a:cubicBezTo>
                    <a:pt x="7" y="116"/>
                    <a:pt x="0" y="98"/>
                    <a:pt x="0" y="76"/>
                  </a:cubicBezTo>
                  <a:cubicBezTo>
                    <a:pt x="0" y="52"/>
                    <a:pt x="7" y="34"/>
                    <a:pt x="20" y="21"/>
                  </a:cubicBezTo>
                  <a:cubicBezTo>
                    <a:pt x="33" y="7"/>
                    <a:pt x="51" y="0"/>
                    <a:pt x="75" y="0"/>
                  </a:cubicBezTo>
                  <a:cubicBezTo>
                    <a:pt x="97" y="0"/>
                    <a:pt x="114" y="7"/>
                    <a:pt x="126" y="20"/>
                  </a:cubicBezTo>
                  <a:cubicBezTo>
                    <a:pt x="139" y="33"/>
                    <a:pt x="145" y="50"/>
                    <a:pt x="145" y="73"/>
                  </a:cubicBezTo>
                  <a:close/>
                  <a:moveTo>
                    <a:pt x="112" y="74"/>
                  </a:moveTo>
                  <a:cubicBezTo>
                    <a:pt x="112" y="58"/>
                    <a:pt x="108" y="46"/>
                    <a:pt x="101" y="38"/>
                  </a:cubicBezTo>
                  <a:cubicBezTo>
                    <a:pt x="94" y="30"/>
                    <a:pt x="85" y="26"/>
                    <a:pt x="73" y="26"/>
                  </a:cubicBezTo>
                  <a:cubicBezTo>
                    <a:pt x="60" y="26"/>
                    <a:pt x="51" y="31"/>
                    <a:pt x="44" y="39"/>
                  </a:cubicBezTo>
                  <a:cubicBezTo>
                    <a:pt x="37" y="47"/>
                    <a:pt x="33" y="59"/>
                    <a:pt x="33" y="75"/>
                  </a:cubicBezTo>
                  <a:cubicBezTo>
                    <a:pt x="33" y="90"/>
                    <a:pt x="37" y="101"/>
                    <a:pt x="44" y="110"/>
                  </a:cubicBezTo>
                  <a:cubicBezTo>
                    <a:pt x="51" y="118"/>
                    <a:pt x="61" y="122"/>
                    <a:pt x="73" y="122"/>
                  </a:cubicBezTo>
                  <a:cubicBezTo>
                    <a:pt x="86" y="122"/>
                    <a:pt x="95" y="118"/>
                    <a:pt x="102" y="110"/>
                  </a:cubicBezTo>
                  <a:cubicBezTo>
                    <a:pt x="108" y="102"/>
                    <a:pt x="112" y="90"/>
                    <a:pt x="112" y="74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2" name="Freeform 58"/>
            <p:cNvSpPr>
              <a:spLocks/>
            </p:cNvSpPr>
            <p:nvPr userDrawn="1"/>
          </p:nvSpPr>
          <p:spPr bwMode="auto">
            <a:xfrm>
              <a:off x="4135438" y="2617788"/>
              <a:ext cx="203200" cy="233363"/>
            </a:xfrm>
            <a:custGeom>
              <a:avLst/>
              <a:gdLst>
                <a:gd name="T0" fmla="*/ 93 w 125"/>
                <a:gd name="T1" fmla="*/ 140 h 144"/>
                <a:gd name="T2" fmla="*/ 93 w 125"/>
                <a:gd name="T3" fmla="*/ 119 h 144"/>
                <a:gd name="T4" fmla="*/ 93 w 125"/>
                <a:gd name="T5" fmla="*/ 119 h 144"/>
                <a:gd name="T6" fmla="*/ 75 w 125"/>
                <a:gd name="T7" fmla="*/ 137 h 144"/>
                <a:gd name="T8" fmla="*/ 50 w 125"/>
                <a:gd name="T9" fmla="*/ 144 h 144"/>
                <a:gd name="T10" fmla="*/ 13 w 125"/>
                <a:gd name="T11" fmla="*/ 129 h 144"/>
                <a:gd name="T12" fmla="*/ 0 w 125"/>
                <a:gd name="T13" fmla="*/ 85 h 144"/>
                <a:gd name="T14" fmla="*/ 0 w 125"/>
                <a:gd name="T15" fmla="*/ 0 h 144"/>
                <a:gd name="T16" fmla="*/ 32 w 125"/>
                <a:gd name="T17" fmla="*/ 0 h 144"/>
                <a:gd name="T18" fmla="*/ 32 w 125"/>
                <a:gd name="T19" fmla="*/ 81 h 144"/>
                <a:gd name="T20" fmla="*/ 61 w 125"/>
                <a:gd name="T21" fmla="*/ 118 h 144"/>
                <a:gd name="T22" fmla="*/ 85 w 125"/>
                <a:gd name="T23" fmla="*/ 108 h 144"/>
                <a:gd name="T24" fmla="*/ 93 w 125"/>
                <a:gd name="T25" fmla="*/ 81 h 144"/>
                <a:gd name="T26" fmla="*/ 93 w 125"/>
                <a:gd name="T27" fmla="*/ 0 h 144"/>
                <a:gd name="T28" fmla="*/ 125 w 125"/>
                <a:gd name="T29" fmla="*/ 0 h 144"/>
                <a:gd name="T30" fmla="*/ 125 w 125"/>
                <a:gd name="T31" fmla="*/ 140 h 144"/>
                <a:gd name="T32" fmla="*/ 93 w 125"/>
                <a:gd name="T33" fmla="*/ 14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5" h="144">
                  <a:moveTo>
                    <a:pt x="93" y="140"/>
                  </a:moveTo>
                  <a:cubicBezTo>
                    <a:pt x="93" y="119"/>
                    <a:pt x="93" y="119"/>
                    <a:pt x="93" y="119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88" y="127"/>
                    <a:pt x="83" y="133"/>
                    <a:pt x="75" y="137"/>
                  </a:cubicBezTo>
                  <a:cubicBezTo>
                    <a:pt x="68" y="142"/>
                    <a:pt x="60" y="144"/>
                    <a:pt x="50" y="144"/>
                  </a:cubicBezTo>
                  <a:cubicBezTo>
                    <a:pt x="34" y="144"/>
                    <a:pt x="21" y="139"/>
                    <a:pt x="13" y="129"/>
                  </a:cubicBezTo>
                  <a:cubicBezTo>
                    <a:pt x="4" y="119"/>
                    <a:pt x="0" y="105"/>
                    <a:pt x="0" y="8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2" y="106"/>
                    <a:pt x="42" y="118"/>
                    <a:pt x="61" y="118"/>
                  </a:cubicBezTo>
                  <a:cubicBezTo>
                    <a:pt x="71" y="118"/>
                    <a:pt x="79" y="115"/>
                    <a:pt x="85" y="108"/>
                  </a:cubicBezTo>
                  <a:cubicBezTo>
                    <a:pt x="90" y="101"/>
                    <a:pt x="93" y="92"/>
                    <a:pt x="93" y="8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5" y="140"/>
                    <a:pt x="125" y="140"/>
                    <a:pt x="125" y="140"/>
                  </a:cubicBezTo>
                  <a:lnTo>
                    <a:pt x="93" y="14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3" name="Freeform 59"/>
            <p:cNvSpPr>
              <a:spLocks/>
            </p:cNvSpPr>
            <p:nvPr userDrawn="1"/>
          </p:nvSpPr>
          <p:spPr bwMode="auto">
            <a:xfrm>
              <a:off x="4392613" y="2611438"/>
              <a:ext cx="150813" cy="239713"/>
            </a:xfrm>
            <a:custGeom>
              <a:avLst/>
              <a:gdLst>
                <a:gd name="T0" fmla="*/ 93 w 93"/>
                <a:gd name="T1" fmla="*/ 104 h 148"/>
                <a:gd name="T2" fmla="*/ 78 w 93"/>
                <a:gd name="T3" fmla="*/ 136 h 148"/>
                <a:gd name="T4" fmla="*/ 37 w 93"/>
                <a:gd name="T5" fmla="*/ 148 h 148"/>
                <a:gd name="T6" fmla="*/ 18 w 93"/>
                <a:gd name="T7" fmla="*/ 146 h 148"/>
                <a:gd name="T8" fmla="*/ 0 w 93"/>
                <a:gd name="T9" fmla="*/ 140 h 148"/>
                <a:gd name="T10" fmla="*/ 0 w 93"/>
                <a:gd name="T11" fmla="*/ 110 h 148"/>
                <a:gd name="T12" fmla="*/ 19 w 93"/>
                <a:gd name="T13" fmla="*/ 120 h 148"/>
                <a:gd name="T14" fmla="*/ 38 w 93"/>
                <a:gd name="T15" fmla="*/ 123 h 148"/>
                <a:gd name="T16" fmla="*/ 61 w 93"/>
                <a:gd name="T17" fmla="*/ 108 h 148"/>
                <a:gd name="T18" fmla="*/ 59 w 93"/>
                <a:gd name="T19" fmla="*/ 99 h 148"/>
                <a:gd name="T20" fmla="*/ 51 w 93"/>
                <a:gd name="T21" fmla="*/ 93 h 148"/>
                <a:gd name="T22" fmla="*/ 34 w 93"/>
                <a:gd name="T23" fmla="*/ 85 h 148"/>
                <a:gd name="T24" fmla="*/ 13 w 93"/>
                <a:gd name="T25" fmla="*/ 73 h 148"/>
                <a:gd name="T26" fmla="*/ 3 w 93"/>
                <a:gd name="T27" fmla="*/ 61 h 148"/>
                <a:gd name="T28" fmla="*/ 0 w 93"/>
                <a:gd name="T29" fmla="*/ 43 h 148"/>
                <a:gd name="T30" fmla="*/ 15 w 93"/>
                <a:gd name="T31" fmla="*/ 12 h 148"/>
                <a:gd name="T32" fmla="*/ 54 w 93"/>
                <a:gd name="T33" fmla="*/ 0 h 148"/>
                <a:gd name="T34" fmla="*/ 70 w 93"/>
                <a:gd name="T35" fmla="*/ 2 h 148"/>
                <a:gd name="T36" fmla="*/ 85 w 93"/>
                <a:gd name="T37" fmla="*/ 6 h 148"/>
                <a:gd name="T38" fmla="*/ 85 w 93"/>
                <a:gd name="T39" fmla="*/ 35 h 148"/>
                <a:gd name="T40" fmla="*/ 70 w 93"/>
                <a:gd name="T41" fmla="*/ 28 h 148"/>
                <a:gd name="T42" fmla="*/ 53 w 93"/>
                <a:gd name="T43" fmla="*/ 25 h 148"/>
                <a:gd name="T44" fmla="*/ 38 w 93"/>
                <a:gd name="T45" fmla="*/ 30 h 148"/>
                <a:gd name="T46" fmla="*/ 32 w 93"/>
                <a:gd name="T47" fmla="*/ 40 h 148"/>
                <a:gd name="T48" fmla="*/ 37 w 93"/>
                <a:gd name="T49" fmla="*/ 52 h 148"/>
                <a:gd name="T50" fmla="*/ 57 w 93"/>
                <a:gd name="T51" fmla="*/ 63 h 148"/>
                <a:gd name="T52" fmla="*/ 85 w 93"/>
                <a:gd name="T53" fmla="*/ 80 h 148"/>
                <a:gd name="T54" fmla="*/ 93 w 93"/>
                <a:gd name="T55" fmla="*/ 10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3" h="148">
                  <a:moveTo>
                    <a:pt x="93" y="104"/>
                  </a:moveTo>
                  <a:cubicBezTo>
                    <a:pt x="93" y="117"/>
                    <a:pt x="88" y="128"/>
                    <a:pt x="78" y="136"/>
                  </a:cubicBezTo>
                  <a:cubicBezTo>
                    <a:pt x="68" y="144"/>
                    <a:pt x="54" y="148"/>
                    <a:pt x="37" y="148"/>
                  </a:cubicBezTo>
                  <a:cubicBezTo>
                    <a:pt x="31" y="148"/>
                    <a:pt x="25" y="147"/>
                    <a:pt x="18" y="146"/>
                  </a:cubicBezTo>
                  <a:cubicBezTo>
                    <a:pt x="11" y="144"/>
                    <a:pt x="5" y="142"/>
                    <a:pt x="0" y="14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6" y="114"/>
                    <a:pt x="12" y="117"/>
                    <a:pt x="19" y="120"/>
                  </a:cubicBezTo>
                  <a:cubicBezTo>
                    <a:pt x="26" y="122"/>
                    <a:pt x="33" y="123"/>
                    <a:pt x="38" y="123"/>
                  </a:cubicBezTo>
                  <a:cubicBezTo>
                    <a:pt x="53" y="123"/>
                    <a:pt x="61" y="118"/>
                    <a:pt x="61" y="108"/>
                  </a:cubicBezTo>
                  <a:cubicBezTo>
                    <a:pt x="61" y="104"/>
                    <a:pt x="60" y="102"/>
                    <a:pt x="59" y="99"/>
                  </a:cubicBezTo>
                  <a:cubicBezTo>
                    <a:pt x="57" y="97"/>
                    <a:pt x="55" y="95"/>
                    <a:pt x="51" y="93"/>
                  </a:cubicBezTo>
                  <a:cubicBezTo>
                    <a:pt x="47" y="91"/>
                    <a:pt x="41" y="88"/>
                    <a:pt x="34" y="85"/>
                  </a:cubicBezTo>
                  <a:cubicBezTo>
                    <a:pt x="24" y="81"/>
                    <a:pt x="18" y="77"/>
                    <a:pt x="13" y="73"/>
                  </a:cubicBezTo>
                  <a:cubicBezTo>
                    <a:pt x="9" y="70"/>
                    <a:pt x="5" y="65"/>
                    <a:pt x="3" y="61"/>
                  </a:cubicBezTo>
                  <a:cubicBezTo>
                    <a:pt x="1" y="56"/>
                    <a:pt x="0" y="50"/>
                    <a:pt x="0" y="43"/>
                  </a:cubicBezTo>
                  <a:cubicBezTo>
                    <a:pt x="0" y="31"/>
                    <a:pt x="5" y="20"/>
                    <a:pt x="15" y="12"/>
                  </a:cubicBezTo>
                  <a:cubicBezTo>
                    <a:pt x="25" y="4"/>
                    <a:pt x="38" y="0"/>
                    <a:pt x="54" y="0"/>
                  </a:cubicBezTo>
                  <a:cubicBezTo>
                    <a:pt x="59" y="0"/>
                    <a:pt x="64" y="1"/>
                    <a:pt x="70" y="2"/>
                  </a:cubicBezTo>
                  <a:cubicBezTo>
                    <a:pt x="77" y="3"/>
                    <a:pt x="82" y="5"/>
                    <a:pt x="85" y="6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1" y="32"/>
                    <a:pt x="76" y="30"/>
                    <a:pt x="70" y="28"/>
                  </a:cubicBezTo>
                  <a:cubicBezTo>
                    <a:pt x="64" y="26"/>
                    <a:pt x="58" y="25"/>
                    <a:pt x="53" y="25"/>
                  </a:cubicBezTo>
                  <a:cubicBezTo>
                    <a:pt x="46" y="25"/>
                    <a:pt x="41" y="27"/>
                    <a:pt x="38" y="30"/>
                  </a:cubicBezTo>
                  <a:cubicBezTo>
                    <a:pt x="34" y="32"/>
                    <a:pt x="32" y="36"/>
                    <a:pt x="32" y="40"/>
                  </a:cubicBezTo>
                  <a:cubicBezTo>
                    <a:pt x="32" y="45"/>
                    <a:pt x="34" y="49"/>
                    <a:pt x="37" y="52"/>
                  </a:cubicBezTo>
                  <a:cubicBezTo>
                    <a:pt x="39" y="55"/>
                    <a:pt x="46" y="58"/>
                    <a:pt x="57" y="63"/>
                  </a:cubicBezTo>
                  <a:cubicBezTo>
                    <a:pt x="70" y="68"/>
                    <a:pt x="79" y="74"/>
                    <a:pt x="85" y="80"/>
                  </a:cubicBezTo>
                  <a:cubicBezTo>
                    <a:pt x="90" y="87"/>
                    <a:pt x="93" y="95"/>
                    <a:pt x="93" y="104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4" name="Freeform 60"/>
            <p:cNvSpPr>
              <a:spLocks noEditPoints="1"/>
            </p:cNvSpPr>
            <p:nvPr userDrawn="1"/>
          </p:nvSpPr>
          <p:spPr bwMode="auto">
            <a:xfrm>
              <a:off x="4576763" y="2611438"/>
              <a:ext cx="207963" cy="239713"/>
            </a:xfrm>
            <a:custGeom>
              <a:avLst/>
              <a:gdLst>
                <a:gd name="T0" fmla="*/ 33 w 129"/>
                <a:gd name="T1" fmla="*/ 83 h 148"/>
                <a:gd name="T2" fmla="*/ 44 w 129"/>
                <a:gd name="T3" fmla="*/ 113 h 148"/>
                <a:gd name="T4" fmla="*/ 75 w 129"/>
                <a:gd name="T5" fmla="*/ 123 h 148"/>
                <a:gd name="T6" fmla="*/ 98 w 129"/>
                <a:gd name="T7" fmla="*/ 119 h 148"/>
                <a:gd name="T8" fmla="*/ 117 w 129"/>
                <a:gd name="T9" fmla="*/ 109 h 148"/>
                <a:gd name="T10" fmla="*/ 117 w 129"/>
                <a:gd name="T11" fmla="*/ 136 h 148"/>
                <a:gd name="T12" fmla="*/ 96 w 129"/>
                <a:gd name="T13" fmla="*/ 145 h 148"/>
                <a:gd name="T14" fmla="*/ 67 w 129"/>
                <a:gd name="T15" fmla="*/ 148 h 148"/>
                <a:gd name="T16" fmla="*/ 18 w 129"/>
                <a:gd name="T17" fmla="*/ 129 h 148"/>
                <a:gd name="T18" fmla="*/ 0 w 129"/>
                <a:gd name="T19" fmla="*/ 76 h 148"/>
                <a:gd name="T20" fmla="*/ 9 w 129"/>
                <a:gd name="T21" fmla="*/ 36 h 148"/>
                <a:gd name="T22" fmla="*/ 33 w 129"/>
                <a:gd name="T23" fmla="*/ 10 h 148"/>
                <a:gd name="T24" fmla="*/ 67 w 129"/>
                <a:gd name="T25" fmla="*/ 0 h 148"/>
                <a:gd name="T26" fmla="*/ 112 w 129"/>
                <a:gd name="T27" fmla="*/ 18 h 148"/>
                <a:gd name="T28" fmla="*/ 129 w 129"/>
                <a:gd name="T29" fmla="*/ 68 h 148"/>
                <a:gd name="T30" fmla="*/ 129 w 129"/>
                <a:gd name="T31" fmla="*/ 83 h 148"/>
                <a:gd name="T32" fmla="*/ 33 w 129"/>
                <a:gd name="T33" fmla="*/ 83 h 148"/>
                <a:gd name="T34" fmla="*/ 97 w 129"/>
                <a:gd name="T35" fmla="*/ 60 h 148"/>
                <a:gd name="T36" fmla="*/ 89 w 129"/>
                <a:gd name="T37" fmla="*/ 34 h 148"/>
                <a:gd name="T38" fmla="*/ 67 w 129"/>
                <a:gd name="T39" fmla="*/ 25 h 148"/>
                <a:gd name="T40" fmla="*/ 45 w 129"/>
                <a:gd name="T41" fmla="*/ 35 h 148"/>
                <a:gd name="T42" fmla="*/ 33 w 129"/>
                <a:gd name="T43" fmla="*/ 60 h 148"/>
                <a:gd name="T44" fmla="*/ 97 w 129"/>
                <a:gd name="T45" fmla="*/ 6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9" h="148">
                  <a:moveTo>
                    <a:pt x="33" y="83"/>
                  </a:moveTo>
                  <a:cubicBezTo>
                    <a:pt x="33" y="96"/>
                    <a:pt x="37" y="106"/>
                    <a:pt x="44" y="113"/>
                  </a:cubicBezTo>
                  <a:cubicBezTo>
                    <a:pt x="52" y="119"/>
                    <a:pt x="62" y="123"/>
                    <a:pt x="75" y="123"/>
                  </a:cubicBezTo>
                  <a:cubicBezTo>
                    <a:pt x="83" y="123"/>
                    <a:pt x="91" y="122"/>
                    <a:pt x="98" y="119"/>
                  </a:cubicBezTo>
                  <a:cubicBezTo>
                    <a:pt x="105" y="116"/>
                    <a:pt x="112" y="113"/>
                    <a:pt x="117" y="109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2" y="140"/>
                    <a:pt x="105" y="142"/>
                    <a:pt x="96" y="145"/>
                  </a:cubicBezTo>
                  <a:cubicBezTo>
                    <a:pt x="87" y="147"/>
                    <a:pt x="77" y="148"/>
                    <a:pt x="67" y="148"/>
                  </a:cubicBezTo>
                  <a:cubicBezTo>
                    <a:pt x="46" y="148"/>
                    <a:pt x="30" y="142"/>
                    <a:pt x="18" y="129"/>
                  </a:cubicBezTo>
                  <a:cubicBezTo>
                    <a:pt x="6" y="116"/>
                    <a:pt x="0" y="98"/>
                    <a:pt x="0" y="76"/>
                  </a:cubicBezTo>
                  <a:cubicBezTo>
                    <a:pt x="0" y="61"/>
                    <a:pt x="3" y="47"/>
                    <a:pt x="9" y="36"/>
                  </a:cubicBezTo>
                  <a:cubicBezTo>
                    <a:pt x="15" y="25"/>
                    <a:pt x="23" y="16"/>
                    <a:pt x="33" y="10"/>
                  </a:cubicBezTo>
                  <a:cubicBezTo>
                    <a:pt x="43" y="4"/>
                    <a:pt x="55" y="0"/>
                    <a:pt x="67" y="0"/>
                  </a:cubicBezTo>
                  <a:cubicBezTo>
                    <a:pt x="87" y="0"/>
                    <a:pt x="102" y="6"/>
                    <a:pt x="112" y="18"/>
                  </a:cubicBezTo>
                  <a:cubicBezTo>
                    <a:pt x="123" y="30"/>
                    <a:pt x="129" y="47"/>
                    <a:pt x="129" y="68"/>
                  </a:cubicBezTo>
                  <a:cubicBezTo>
                    <a:pt x="129" y="83"/>
                    <a:pt x="129" y="83"/>
                    <a:pt x="129" y="83"/>
                  </a:cubicBezTo>
                  <a:lnTo>
                    <a:pt x="33" y="83"/>
                  </a:lnTo>
                  <a:close/>
                  <a:moveTo>
                    <a:pt x="97" y="60"/>
                  </a:moveTo>
                  <a:cubicBezTo>
                    <a:pt x="97" y="48"/>
                    <a:pt x="94" y="40"/>
                    <a:pt x="89" y="34"/>
                  </a:cubicBezTo>
                  <a:cubicBezTo>
                    <a:pt x="84" y="28"/>
                    <a:pt x="77" y="25"/>
                    <a:pt x="67" y="25"/>
                  </a:cubicBezTo>
                  <a:cubicBezTo>
                    <a:pt x="59" y="25"/>
                    <a:pt x="51" y="28"/>
                    <a:pt x="45" y="35"/>
                  </a:cubicBezTo>
                  <a:cubicBezTo>
                    <a:pt x="38" y="41"/>
                    <a:pt x="34" y="49"/>
                    <a:pt x="33" y="60"/>
                  </a:cubicBezTo>
                  <a:lnTo>
                    <a:pt x="97" y="6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grpSp>
        <p:nvGrpSpPr>
          <p:cNvPr id="159" name="Group 158"/>
          <p:cNvGrpSpPr/>
          <p:nvPr userDrawn="1"/>
        </p:nvGrpSpPr>
        <p:grpSpPr>
          <a:xfrm>
            <a:off x="4540484" y="888770"/>
            <a:ext cx="4776264" cy="4702229"/>
            <a:chOff x="3657600" y="-6505575"/>
            <a:chExt cx="4872038" cy="4795838"/>
          </a:xfrm>
        </p:grpSpPr>
        <p:sp>
          <p:nvSpPr>
            <p:cNvPr id="90" name="Freeform 78"/>
            <p:cNvSpPr>
              <a:spLocks/>
            </p:cNvSpPr>
            <p:nvPr userDrawn="1"/>
          </p:nvSpPr>
          <p:spPr bwMode="auto">
            <a:xfrm>
              <a:off x="6442075" y="-3392488"/>
              <a:ext cx="1101725" cy="520700"/>
            </a:xfrm>
            <a:custGeom>
              <a:avLst/>
              <a:gdLst>
                <a:gd name="T0" fmla="*/ 0 w 694"/>
                <a:gd name="T1" fmla="*/ 256 h 328"/>
                <a:gd name="T2" fmla="*/ 125 w 694"/>
                <a:gd name="T3" fmla="*/ 328 h 328"/>
                <a:gd name="T4" fmla="*/ 694 w 694"/>
                <a:gd name="T5" fmla="*/ 0 h 328"/>
                <a:gd name="T6" fmla="*/ 694 w 694"/>
                <a:gd name="T7" fmla="*/ 0 h 328"/>
                <a:gd name="T8" fmla="*/ 125 w 694"/>
                <a:gd name="T9" fmla="*/ 328 h 328"/>
                <a:gd name="T10" fmla="*/ 0 w 694"/>
                <a:gd name="T11" fmla="*/ 256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4" h="328">
                  <a:moveTo>
                    <a:pt x="0" y="256"/>
                  </a:moveTo>
                  <a:lnTo>
                    <a:pt x="125" y="328"/>
                  </a:lnTo>
                  <a:lnTo>
                    <a:pt x="694" y="0"/>
                  </a:lnTo>
                  <a:lnTo>
                    <a:pt x="694" y="0"/>
                  </a:lnTo>
                  <a:lnTo>
                    <a:pt x="125" y="328"/>
                  </a:lnTo>
                  <a:lnTo>
                    <a:pt x="0" y="256"/>
                  </a:lnTo>
                  <a:close/>
                </a:path>
              </a:pathLst>
            </a:custGeom>
            <a:solidFill>
              <a:srgbClr val="40CDF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9" name="Freeform 87"/>
            <p:cNvSpPr>
              <a:spLocks/>
            </p:cNvSpPr>
            <p:nvPr userDrawn="1"/>
          </p:nvSpPr>
          <p:spPr bwMode="auto">
            <a:xfrm>
              <a:off x="5737225" y="-5473700"/>
              <a:ext cx="903288" cy="1560513"/>
            </a:xfrm>
            <a:custGeom>
              <a:avLst/>
              <a:gdLst>
                <a:gd name="T0" fmla="*/ 569 w 569"/>
                <a:gd name="T1" fmla="*/ 983 h 983"/>
                <a:gd name="T2" fmla="*/ 0 w 569"/>
                <a:gd name="T3" fmla="*/ 655 h 983"/>
                <a:gd name="T4" fmla="*/ 0 w 569"/>
                <a:gd name="T5" fmla="*/ 0 h 983"/>
                <a:gd name="T6" fmla="*/ 569 w 569"/>
                <a:gd name="T7" fmla="*/ 329 h 983"/>
                <a:gd name="T8" fmla="*/ 569 w 569"/>
                <a:gd name="T9" fmla="*/ 983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9" h="983">
                  <a:moveTo>
                    <a:pt x="569" y="983"/>
                  </a:moveTo>
                  <a:lnTo>
                    <a:pt x="0" y="655"/>
                  </a:lnTo>
                  <a:lnTo>
                    <a:pt x="0" y="0"/>
                  </a:lnTo>
                  <a:lnTo>
                    <a:pt x="569" y="329"/>
                  </a:lnTo>
                  <a:lnTo>
                    <a:pt x="569" y="983"/>
                  </a:lnTo>
                  <a:close/>
                </a:path>
              </a:pathLst>
            </a:custGeom>
            <a:solidFill>
              <a:srgbClr val="CECEC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00" name="Freeform 88"/>
            <p:cNvSpPr>
              <a:spLocks/>
            </p:cNvSpPr>
            <p:nvPr userDrawn="1"/>
          </p:nvSpPr>
          <p:spPr bwMode="auto">
            <a:xfrm>
              <a:off x="5299075" y="-4183063"/>
              <a:ext cx="790575" cy="1233488"/>
            </a:xfrm>
            <a:custGeom>
              <a:avLst/>
              <a:gdLst>
                <a:gd name="T0" fmla="*/ 271 w 489"/>
                <a:gd name="T1" fmla="*/ 157 h 763"/>
                <a:gd name="T2" fmla="*/ 0 w 489"/>
                <a:gd name="T3" fmla="*/ 0 h 763"/>
                <a:gd name="T4" fmla="*/ 0 w 489"/>
                <a:gd name="T5" fmla="*/ 641 h 763"/>
                <a:gd name="T6" fmla="*/ 102 w 489"/>
                <a:gd name="T7" fmla="*/ 629 h 763"/>
                <a:gd name="T8" fmla="*/ 423 w 489"/>
                <a:gd name="T9" fmla="*/ 763 h 763"/>
                <a:gd name="T10" fmla="*/ 489 w 489"/>
                <a:gd name="T11" fmla="*/ 615 h 763"/>
                <a:gd name="T12" fmla="*/ 271 w 489"/>
                <a:gd name="T13" fmla="*/ 489 h 763"/>
                <a:gd name="T14" fmla="*/ 271 w 489"/>
                <a:gd name="T15" fmla="*/ 157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9" h="763">
                  <a:moveTo>
                    <a:pt x="271" y="15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41"/>
                    <a:pt x="0" y="641"/>
                    <a:pt x="0" y="641"/>
                  </a:cubicBezTo>
                  <a:cubicBezTo>
                    <a:pt x="33" y="633"/>
                    <a:pt x="67" y="629"/>
                    <a:pt x="102" y="629"/>
                  </a:cubicBezTo>
                  <a:cubicBezTo>
                    <a:pt x="229" y="629"/>
                    <a:pt x="341" y="681"/>
                    <a:pt x="423" y="763"/>
                  </a:cubicBezTo>
                  <a:cubicBezTo>
                    <a:pt x="439" y="711"/>
                    <a:pt x="461" y="661"/>
                    <a:pt x="489" y="615"/>
                  </a:cubicBezTo>
                  <a:cubicBezTo>
                    <a:pt x="271" y="489"/>
                    <a:pt x="271" y="489"/>
                    <a:pt x="271" y="489"/>
                  </a:cubicBezTo>
                  <a:lnTo>
                    <a:pt x="271" y="157"/>
                  </a:lnTo>
                  <a:close/>
                </a:path>
              </a:pathLst>
            </a:custGeom>
            <a:solidFill>
              <a:srgbClr val="40CDF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09" name="Freeform 97"/>
            <p:cNvSpPr>
              <a:spLocks/>
            </p:cNvSpPr>
            <p:nvPr userDrawn="1"/>
          </p:nvSpPr>
          <p:spPr bwMode="auto">
            <a:xfrm>
              <a:off x="5956300" y="-3586163"/>
              <a:ext cx="57150" cy="228600"/>
            </a:xfrm>
            <a:custGeom>
              <a:avLst/>
              <a:gdLst>
                <a:gd name="T0" fmla="*/ 0 w 36"/>
                <a:gd name="T1" fmla="*/ 144 h 144"/>
                <a:gd name="T2" fmla="*/ 36 w 36"/>
                <a:gd name="T3" fmla="*/ 122 h 144"/>
                <a:gd name="T4" fmla="*/ 36 w 36"/>
                <a:gd name="T5" fmla="*/ 21 h 144"/>
                <a:gd name="T6" fmla="*/ 0 w 36"/>
                <a:gd name="T7" fmla="*/ 0 h 144"/>
                <a:gd name="T8" fmla="*/ 0 w 36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44">
                  <a:moveTo>
                    <a:pt x="0" y="144"/>
                  </a:moveTo>
                  <a:lnTo>
                    <a:pt x="36" y="122"/>
                  </a:lnTo>
                  <a:lnTo>
                    <a:pt x="36" y="21"/>
                  </a:lnTo>
                  <a:lnTo>
                    <a:pt x="0" y="0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91A80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10" name="Freeform 98"/>
            <p:cNvSpPr>
              <a:spLocks/>
            </p:cNvSpPr>
            <p:nvPr userDrawn="1"/>
          </p:nvSpPr>
          <p:spPr bwMode="auto">
            <a:xfrm>
              <a:off x="5930900" y="-3598863"/>
              <a:ext cx="25400" cy="255588"/>
            </a:xfrm>
            <a:custGeom>
              <a:avLst/>
              <a:gdLst>
                <a:gd name="T0" fmla="*/ 0 w 16"/>
                <a:gd name="T1" fmla="*/ 161 h 161"/>
                <a:gd name="T2" fmla="*/ 16 w 16"/>
                <a:gd name="T3" fmla="*/ 152 h 161"/>
                <a:gd name="T4" fmla="*/ 16 w 16"/>
                <a:gd name="T5" fmla="*/ 8 h 161"/>
                <a:gd name="T6" fmla="*/ 0 w 16"/>
                <a:gd name="T7" fmla="*/ 0 h 161"/>
                <a:gd name="T8" fmla="*/ 0 w 16"/>
                <a:gd name="T9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1">
                  <a:moveTo>
                    <a:pt x="0" y="161"/>
                  </a:moveTo>
                  <a:lnTo>
                    <a:pt x="16" y="152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161"/>
                  </a:lnTo>
                  <a:close/>
                </a:path>
              </a:pathLst>
            </a:custGeom>
            <a:solidFill>
              <a:srgbClr val="004B1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11" name="Freeform 99"/>
            <p:cNvSpPr>
              <a:spLocks/>
            </p:cNvSpPr>
            <p:nvPr userDrawn="1"/>
          </p:nvSpPr>
          <p:spPr bwMode="auto">
            <a:xfrm>
              <a:off x="5881688" y="-3629025"/>
              <a:ext cx="49213" cy="314325"/>
            </a:xfrm>
            <a:custGeom>
              <a:avLst/>
              <a:gdLst>
                <a:gd name="T0" fmla="*/ 0 w 31"/>
                <a:gd name="T1" fmla="*/ 198 h 198"/>
                <a:gd name="T2" fmla="*/ 31 w 31"/>
                <a:gd name="T3" fmla="*/ 180 h 198"/>
                <a:gd name="T4" fmla="*/ 31 w 31"/>
                <a:gd name="T5" fmla="*/ 19 h 198"/>
                <a:gd name="T6" fmla="*/ 0 w 31"/>
                <a:gd name="T7" fmla="*/ 0 h 198"/>
                <a:gd name="T8" fmla="*/ 0 w 31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8">
                  <a:moveTo>
                    <a:pt x="0" y="198"/>
                  </a:moveTo>
                  <a:lnTo>
                    <a:pt x="31" y="180"/>
                  </a:lnTo>
                  <a:lnTo>
                    <a:pt x="31" y="19"/>
                  </a:lnTo>
                  <a:lnTo>
                    <a:pt x="0" y="0"/>
                  </a:lnTo>
                  <a:lnTo>
                    <a:pt x="0" y="198"/>
                  </a:lnTo>
                  <a:close/>
                </a:path>
              </a:pathLst>
            </a:custGeom>
            <a:solidFill>
              <a:srgbClr val="BAD80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12" name="Freeform 100"/>
            <p:cNvSpPr>
              <a:spLocks/>
            </p:cNvSpPr>
            <p:nvPr userDrawn="1"/>
          </p:nvSpPr>
          <p:spPr bwMode="auto">
            <a:xfrm>
              <a:off x="5737225" y="-3632200"/>
              <a:ext cx="144463" cy="320675"/>
            </a:xfrm>
            <a:custGeom>
              <a:avLst/>
              <a:gdLst>
                <a:gd name="T0" fmla="*/ 91 w 91"/>
                <a:gd name="T1" fmla="*/ 2 h 202"/>
                <a:gd name="T2" fmla="*/ 87 w 91"/>
                <a:gd name="T3" fmla="*/ 0 h 202"/>
                <a:gd name="T4" fmla="*/ 0 w 91"/>
                <a:gd name="T5" fmla="*/ 50 h 202"/>
                <a:gd name="T6" fmla="*/ 0 w 91"/>
                <a:gd name="T7" fmla="*/ 151 h 202"/>
                <a:gd name="T8" fmla="*/ 87 w 91"/>
                <a:gd name="T9" fmla="*/ 202 h 202"/>
                <a:gd name="T10" fmla="*/ 91 w 91"/>
                <a:gd name="T11" fmla="*/ 200 h 202"/>
                <a:gd name="T12" fmla="*/ 91 w 91"/>
                <a:gd name="T13" fmla="*/ 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202">
                  <a:moveTo>
                    <a:pt x="91" y="2"/>
                  </a:moveTo>
                  <a:lnTo>
                    <a:pt x="87" y="0"/>
                  </a:lnTo>
                  <a:lnTo>
                    <a:pt x="0" y="50"/>
                  </a:lnTo>
                  <a:lnTo>
                    <a:pt x="0" y="151"/>
                  </a:lnTo>
                  <a:lnTo>
                    <a:pt x="87" y="202"/>
                  </a:lnTo>
                  <a:lnTo>
                    <a:pt x="91" y="200"/>
                  </a:lnTo>
                  <a:lnTo>
                    <a:pt x="91" y="2"/>
                  </a:lnTo>
                  <a:close/>
                </a:path>
              </a:pathLst>
            </a:custGeom>
            <a:solidFill>
              <a:srgbClr val="107C1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1" name="Freeform 129"/>
            <p:cNvSpPr>
              <a:spLocks/>
            </p:cNvSpPr>
            <p:nvPr userDrawn="1"/>
          </p:nvSpPr>
          <p:spPr bwMode="auto">
            <a:xfrm>
              <a:off x="6640513" y="-4192588"/>
              <a:ext cx="1343025" cy="1831975"/>
            </a:xfrm>
            <a:custGeom>
              <a:avLst/>
              <a:gdLst>
                <a:gd name="T0" fmla="*/ 0 w 846"/>
                <a:gd name="T1" fmla="*/ 1154 h 1154"/>
                <a:gd name="T2" fmla="*/ 846 w 846"/>
                <a:gd name="T3" fmla="*/ 660 h 1154"/>
                <a:gd name="T4" fmla="*/ 846 w 846"/>
                <a:gd name="T5" fmla="*/ 0 h 1154"/>
                <a:gd name="T6" fmla="*/ 0 w 846"/>
                <a:gd name="T7" fmla="*/ 494 h 1154"/>
                <a:gd name="T8" fmla="*/ 0 w 846"/>
                <a:gd name="T9" fmla="*/ 1154 h 1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6" h="1154">
                  <a:moveTo>
                    <a:pt x="0" y="1154"/>
                  </a:moveTo>
                  <a:lnTo>
                    <a:pt x="846" y="660"/>
                  </a:lnTo>
                  <a:lnTo>
                    <a:pt x="846" y="0"/>
                  </a:lnTo>
                  <a:lnTo>
                    <a:pt x="0" y="494"/>
                  </a:lnTo>
                  <a:lnTo>
                    <a:pt x="0" y="1154"/>
                  </a:lnTo>
                  <a:close/>
                </a:path>
              </a:pathLst>
            </a:custGeom>
            <a:solidFill>
              <a:srgbClr val="00205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4" name="Freeform 132"/>
            <p:cNvSpPr>
              <a:spLocks/>
            </p:cNvSpPr>
            <p:nvPr userDrawn="1"/>
          </p:nvSpPr>
          <p:spPr bwMode="auto">
            <a:xfrm>
              <a:off x="5299075" y="-3189288"/>
              <a:ext cx="1341438" cy="823913"/>
            </a:xfrm>
            <a:custGeom>
              <a:avLst/>
              <a:gdLst>
                <a:gd name="T0" fmla="*/ 829 w 829"/>
                <a:gd name="T1" fmla="*/ 196 h 509"/>
                <a:gd name="T2" fmla="*/ 829 w 829"/>
                <a:gd name="T3" fmla="*/ 196 h 509"/>
                <a:gd name="T4" fmla="*/ 489 w 829"/>
                <a:gd name="T5" fmla="*/ 0 h 509"/>
                <a:gd name="T6" fmla="*/ 423 w 829"/>
                <a:gd name="T7" fmla="*/ 148 h 509"/>
                <a:gd name="T8" fmla="*/ 102 w 829"/>
                <a:gd name="T9" fmla="*/ 14 h 509"/>
                <a:gd name="T10" fmla="*/ 0 w 829"/>
                <a:gd name="T11" fmla="*/ 26 h 509"/>
                <a:gd name="T12" fmla="*/ 0 w 829"/>
                <a:gd name="T13" fmla="*/ 31 h 509"/>
                <a:gd name="T14" fmla="*/ 829 w 829"/>
                <a:gd name="T15" fmla="*/ 509 h 509"/>
                <a:gd name="T16" fmla="*/ 829 w 829"/>
                <a:gd name="T17" fmla="*/ 509 h 509"/>
                <a:gd name="T18" fmla="*/ 829 w 829"/>
                <a:gd name="T19" fmla="*/ 196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9" h="509">
                  <a:moveTo>
                    <a:pt x="829" y="196"/>
                  </a:moveTo>
                  <a:cubicBezTo>
                    <a:pt x="829" y="196"/>
                    <a:pt x="829" y="196"/>
                    <a:pt x="829" y="196"/>
                  </a:cubicBezTo>
                  <a:cubicBezTo>
                    <a:pt x="489" y="0"/>
                    <a:pt x="489" y="0"/>
                    <a:pt x="489" y="0"/>
                  </a:cubicBezTo>
                  <a:cubicBezTo>
                    <a:pt x="461" y="46"/>
                    <a:pt x="439" y="96"/>
                    <a:pt x="423" y="148"/>
                  </a:cubicBezTo>
                  <a:cubicBezTo>
                    <a:pt x="341" y="66"/>
                    <a:pt x="229" y="14"/>
                    <a:pt x="102" y="14"/>
                  </a:cubicBezTo>
                  <a:cubicBezTo>
                    <a:pt x="67" y="14"/>
                    <a:pt x="33" y="18"/>
                    <a:pt x="0" y="26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829" y="509"/>
                    <a:pt x="829" y="509"/>
                    <a:pt x="829" y="509"/>
                  </a:cubicBezTo>
                  <a:cubicBezTo>
                    <a:pt x="829" y="509"/>
                    <a:pt x="829" y="509"/>
                    <a:pt x="829" y="509"/>
                  </a:cubicBezTo>
                  <a:lnTo>
                    <a:pt x="829" y="196"/>
                  </a:lnTo>
                  <a:close/>
                </a:path>
              </a:pathLst>
            </a:custGeom>
            <a:solidFill>
              <a:srgbClr val="A0E6F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5" name="Freeform 133"/>
            <p:cNvSpPr>
              <a:spLocks/>
            </p:cNvSpPr>
            <p:nvPr userDrawn="1"/>
          </p:nvSpPr>
          <p:spPr bwMode="auto">
            <a:xfrm>
              <a:off x="6199188" y="-5461000"/>
              <a:ext cx="885825" cy="509588"/>
            </a:xfrm>
            <a:custGeom>
              <a:avLst/>
              <a:gdLst>
                <a:gd name="T0" fmla="*/ 558 w 558"/>
                <a:gd name="T1" fmla="*/ 161 h 321"/>
                <a:gd name="T2" fmla="*/ 278 w 558"/>
                <a:gd name="T3" fmla="*/ 0 h 321"/>
                <a:gd name="T4" fmla="*/ 0 w 558"/>
                <a:gd name="T5" fmla="*/ 160 h 321"/>
                <a:gd name="T6" fmla="*/ 276 w 558"/>
                <a:gd name="T7" fmla="*/ 320 h 321"/>
                <a:gd name="T8" fmla="*/ 278 w 558"/>
                <a:gd name="T9" fmla="*/ 319 h 321"/>
                <a:gd name="T10" fmla="*/ 282 w 558"/>
                <a:gd name="T11" fmla="*/ 321 h 321"/>
                <a:gd name="T12" fmla="*/ 558 w 558"/>
                <a:gd name="T13" fmla="*/ 16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8" h="321">
                  <a:moveTo>
                    <a:pt x="558" y="161"/>
                  </a:moveTo>
                  <a:lnTo>
                    <a:pt x="278" y="0"/>
                  </a:lnTo>
                  <a:lnTo>
                    <a:pt x="0" y="160"/>
                  </a:lnTo>
                  <a:lnTo>
                    <a:pt x="276" y="320"/>
                  </a:lnTo>
                  <a:lnTo>
                    <a:pt x="278" y="319"/>
                  </a:lnTo>
                  <a:lnTo>
                    <a:pt x="282" y="321"/>
                  </a:lnTo>
                  <a:lnTo>
                    <a:pt x="558" y="161"/>
                  </a:lnTo>
                  <a:close/>
                </a:path>
              </a:pathLst>
            </a:custGeom>
            <a:solidFill>
              <a:srgbClr val="40CDF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6" name="Freeform 134"/>
            <p:cNvSpPr>
              <a:spLocks/>
            </p:cNvSpPr>
            <p:nvPr userDrawn="1"/>
          </p:nvSpPr>
          <p:spPr bwMode="auto">
            <a:xfrm>
              <a:off x="5299075" y="-6505575"/>
              <a:ext cx="2684463" cy="3097213"/>
            </a:xfrm>
            <a:custGeom>
              <a:avLst/>
              <a:gdLst>
                <a:gd name="T0" fmla="*/ 1691 w 1691"/>
                <a:gd name="T1" fmla="*/ 488 h 1951"/>
                <a:gd name="T2" fmla="*/ 845 w 1691"/>
                <a:gd name="T3" fmla="*/ 0 h 1951"/>
                <a:gd name="T4" fmla="*/ 0 w 1691"/>
                <a:gd name="T5" fmla="*/ 488 h 1951"/>
                <a:gd name="T6" fmla="*/ 0 w 1691"/>
                <a:gd name="T7" fmla="*/ 1463 h 1951"/>
                <a:gd name="T8" fmla="*/ 845 w 1691"/>
                <a:gd name="T9" fmla="*/ 1951 h 1951"/>
                <a:gd name="T10" fmla="*/ 845 w 1691"/>
                <a:gd name="T11" fmla="*/ 1951 h 1951"/>
                <a:gd name="T12" fmla="*/ 845 w 1691"/>
                <a:gd name="T13" fmla="*/ 1632 h 1951"/>
                <a:gd name="T14" fmla="*/ 845 w 1691"/>
                <a:gd name="T15" fmla="*/ 1632 h 1951"/>
                <a:gd name="T16" fmla="*/ 276 w 1691"/>
                <a:gd name="T17" fmla="*/ 1304 h 1951"/>
                <a:gd name="T18" fmla="*/ 276 w 1691"/>
                <a:gd name="T19" fmla="*/ 647 h 1951"/>
                <a:gd name="T20" fmla="*/ 845 w 1691"/>
                <a:gd name="T21" fmla="*/ 319 h 1951"/>
                <a:gd name="T22" fmla="*/ 1414 w 1691"/>
                <a:gd name="T23" fmla="*/ 647 h 1951"/>
                <a:gd name="T24" fmla="*/ 1414 w 1691"/>
                <a:gd name="T25" fmla="*/ 649 h 1951"/>
                <a:gd name="T26" fmla="*/ 845 w 1691"/>
                <a:gd name="T27" fmla="*/ 982 h 1951"/>
                <a:gd name="T28" fmla="*/ 845 w 1691"/>
                <a:gd name="T29" fmla="*/ 1632 h 1951"/>
                <a:gd name="T30" fmla="*/ 1691 w 1691"/>
                <a:gd name="T31" fmla="*/ 1137 h 1951"/>
                <a:gd name="T32" fmla="*/ 1691 w 1691"/>
                <a:gd name="T33" fmla="*/ 488 h 1951"/>
                <a:gd name="T34" fmla="*/ 1691 w 1691"/>
                <a:gd name="T35" fmla="*/ 488 h 1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91" h="1951">
                  <a:moveTo>
                    <a:pt x="1691" y="488"/>
                  </a:moveTo>
                  <a:lnTo>
                    <a:pt x="845" y="0"/>
                  </a:lnTo>
                  <a:lnTo>
                    <a:pt x="0" y="488"/>
                  </a:lnTo>
                  <a:lnTo>
                    <a:pt x="0" y="1463"/>
                  </a:lnTo>
                  <a:lnTo>
                    <a:pt x="845" y="1951"/>
                  </a:lnTo>
                  <a:lnTo>
                    <a:pt x="845" y="1951"/>
                  </a:lnTo>
                  <a:lnTo>
                    <a:pt x="845" y="1632"/>
                  </a:lnTo>
                  <a:lnTo>
                    <a:pt x="845" y="1632"/>
                  </a:lnTo>
                  <a:lnTo>
                    <a:pt x="276" y="1304"/>
                  </a:lnTo>
                  <a:lnTo>
                    <a:pt x="276" y="647"/>
                  </a:lnTo>
                  <a:lnTo>
                    <a:pt x="845" y="319"/>
                  </a:lnTo>
                  <a:lnTo>
                    <a:pt x="1414" y="647"/>
                  </a:lnTo>
                  <a:lnTo>
                    <a:pt x="1414" y="649"/>
                  </a:lnTo>
                  <a:lnTo>
                    <a:pt x="845" y="982"/>
                  </a:lnTo>
                  <a:lnTo>
                    <a:pt x="845" y="1632"/>
                  </a:lnTo>
                  <a:lnTo>
                    <a:pt x="1691" y="1137"/>
                  </a:lnTo>
                  <a:lnTo>
                    <a:pt x="1691" y="488"/>
                  </a:lnTo>
                  <a:lnTo>
                    <a:pt x="1691" y="488"/>
                  </a:lnTo>
                  <a:close/>
                </a:path>
              </a:pathLst>
            </a:custGeom>
            <a:solidFill>
              <a:srgbClr val="00205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7" name="Freeform 135"/>
            <p:cNvSpPr>
              <a:spLocks/>
            </p:cNvSpPr>
            <p:nvPr userDrawn="1"/>
          </p:nvSpPr>
          <p:spPr bwMode="auto">
            <a:xfrm>
              <a:off x="6640513" y="-4712993"/>
              <a:ext cx="1343025" cy="1304630"/>
            </a:xfrm>
            <a:custGeom>
              <a:avLst/>
              <a:gdLst>
                <a:gd name="T0" fmla="*/ 0 w 846"/>
                <a:gd name="T1" fmla="*/ 814 h 814"/>
                <a:gd name="T2" fmla="*/ 0 w 846"/>
                <a:gd name="T3" fmla="*/ 814 h 814"/>
                <a:gd name="T4" fmla="*/ 846 w 846"/>
                <a:gd name="T5" fmla="*/ 326 h 814"/>
                <a:gd name="T6" fmla="*/ 846 w 846"/>
                <a:gd name="T7" fmla="*/ 0 h 814"/>
                <a:gd name="T8" fmla="*/ 0 w 846"/>
                <a:gd name="T9" fmla="*/ 495 h 814"/>
                <a:gd name="T10" fmla="*/ 0 w 846"/>
                <a:gd name="T11" fmla="*/ 814 h 814"/>
                <a:gd name="connsiteX0" fmla="*/ 0 w 10000"/>
                <a:gd name="connsiteY0" fmla="*/ 10096 h 10096"/>
                <a:gd name="connsiteX1" fmla="*/ 0 w 10000"/>
                <a:gd name="connsiteY1" fmla="*/ 10096 h 10096"/>
                <a:gd name="connsiteX2" fmla="*/ 10000 w 10000"/>
                <a:gd name="connsiteY2" fmla="*/ 4101 h 10096"/>
                <a:gd name="connsiteX3" fmla="*/ 10000 w 10000"/>
                <a:gd name="connsiteY3" fmla="*/ 0 h 10096"/>
                <a:gd name="connsiteX4" fmla="*/ 0 w 10000"/>
                <a:gd name="connsiteY4" fmla="*/ 6177 h 10096"/>
                <a:gd name="connsiteX5" fmla="*/ 0 w 10000"/>
                <a:gd name="connsiteY5" fmla="*/ 10096 h 1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10096">
                  <a:moveTo>
                    <a:pt x="0" y="10096"/>
                  </a:moveTo>
                  <a:lnTo>
                    <a:pt x="0" y="10096"/>
                  </a:lnTo>
                  <a:lnTo>
                    <a:pt x="10000" y="4101"/>
                  </a:lnTo>
                  <a:lnTo>
                    <a:pt x="10000" y="0"/>
                  </a:lnTo>
                  <a:lnTo>
                    <a:pt x="0" y="6177"/>
                  </a:lnTo>
                  <a:lnTo>
                    <a:pt x="0" y="10096"/>
                  </a:lnTo>
                  <a:close/>
                </a:path>
              </a:pathLst>
            </a:custGeom>
            <a:solidFill>
              <a:srgbClr val="7B7B7B"/>
            </a:solidFill>
            <a:ln w="9525">
              <a:solidFill>
                <a:srgbClr val="7B7B7B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6" name="Freeform 144"/>
            <p:cNvSpPr>
              <a:spLocks/>
            </p:cNvSpPr>
            <p:nvPr userDrawn="1"/>
          </p:nvSpPr>
          <p:spPr bwMode="auto">
            <a:xfrm>
              <a:off x="6091238" y="-3529013"/>
              <a:ext cx="549275" cy="657225"/>
            </a:xfrm>
            <a:custGeom>
              <a:avLst/>
              <a:gdLst>
                <a:gd name="T0" fmla="*/ 339 w 339"/>
                <a:gd name="T1" fmla="*/ 407 h 407"/>
                <a:gd name="T2" fmla="*/ 339 w 339"/>
                <a:gd name="T3" fmla="*/ 75 h 407"/>
                <a:gd name="T4" fmla="*/ 339 w 339"/>
                <a:gd name="T5" fmla="*/ 75 h 407"/>
                <a:gd name="T6" fmla="*/ 210 w 339"/>
                <a:gd name="T7" fmla="*/ 0 h 407"/>
                <a:gd name="T8" fmla="*/ 0 w 339"/>
                <a:gd name="T9" fmla="*/ 212 h 407"/>
                <a:gd name="T10" fmla="*/ 339 w 339"/>
                <a:gd name="T11" fmla="*/ 407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407">
                  <a:moveTo>
                    <a:pt x="339" y="407"/>
                  </a:moveTo>
                  <a:cubicBezTo>
                    <a:pt x="339" y="75"/>
                    <a:pt x="339" y="75"/>
                    <a:pt x="339" y="75"/>
                  </a:cubicBezTo>
                  <a:cubicBezTo>
                    <a:pt x="339" y="75"/>
                    <a:pt x="339" y="75"/>
                    <a:pt x="339" y="75"/>
                  </a:cubicBezTo>
                  <a:cubicBezTo>
                    <a:pt x="210" y="0"/>
                    <a:pt x="210" y="0"/>
                    <a:pt x="210" y="0"/>
                  </a:cubicBezTo>
                  <a:cubicBezTo>
                    <a:pt x="111" y="61"/>
                    <a:pt x="18" y="187"/>
                    <a:pt x="0" y="212"/>
                  </a:cubicBezTo>
                  <a:cubicBezTo>
                    <a:pt x="339" y="407"/>
                    <a:pt x="339" y="407"/>
                    <a:pt x="339" y="407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7" name="Freeform 145"/>
            <p:cNvSpPr>
              <a:spLocks/>
            </p:cNvSpPr>
            <p:nvPr userDrawn="1"/>
          </p:nvSpPr>
          <p:spPr bwMode="auto">
            <a:xfrm>
              <a:off x="6083300" y="-3189288"/>
              <a:ext cx="7938" cy="11113"/>
            </a:xfrm>
            <a:custGeom>
              <a:avLst/>
              <a:gdLst>
                <a:gd name="T0" fmla="*/ 5 w 5"/>
                <a:gd name="T1" fmla="*/ 1 h 6"/>
                <a:gd name="T2" fmla="*/ 4 w 5"/>
                <a:gd name="T3" fmla="*/ 0 h 6"/>
                <a:gd name="T4" fmla="*/ 5 w 5"/>
                <a:gd name="T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6"/>
                    <a:pt x="1" y="6"/>
                    <a:pt x="5" y="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8" name="Freeform 146"/>
            <p:cNvSpPr>
              <a:spLocks/>
            </p:cNvSpPr>
            <p:nvPr userDrawn="1"/>
          </p:nvSpPr>
          <p:spPr bwMode="auto">
            <a:xfrm>
              <a:off x="3657600" y="-3146425"/>
              <a:ext cx="4872038" cy="1436688"/>
            </a:xfrm>
            <a:custGeom>
              <a:avLst/>
              <a:gdLst>
                <a:gd name="T0" fmla="*/ 2686 w 3008"/>
                <a:gd name="T1" fmla="*/ 249 h 888"/>
                <a:gd name="T2" fmla="*/ 2634 w 3008"/>
                <a:gd name="T3" fmla="*/ 249 h 888"/>
                <a:gd name="T4" fmla="*/ 2590 w 3008"/>
                <a:gd name="T5" fmla="*/ 49 h 888"/>
                <a:gd name="T6" fmla="*/ 1842 w 3008"/>
                <a:gd name="T7" fmla="*/ 486 h 888"/>
                <a:gd name="T8" fmla="*/ 1842 w 3008"/>
                <a:gd name="T9" fmla="*/ 483 h 888"/>
                <a:gd name="T10" fmla="*/ 1842 w 3008"/>
                <a:gd name="T11" fmla="*/ 483 h 888"/>
                <a:gd name="T12" fmla="*/ 1013 w 3008"/>
                <a:gd name="T13" fmla="*/ 5 h 888"/>
                <a:gd name="T14" fmla="*/ 1013 w 3008"/>
                <a:gd name="T15" fmla="*/ 0 h 888"/>
                <a:gd name="T16" fmla="*/ 1012 w 3008"/>
                <a:gd name="T17" fmla="*/ 0 h 888"/>
                <a:gd name="T18" fmla="*/ 666 w 3008"/>
                <a:gd name="T19" fmla="*/ 397 h 888"/>
                <a:gd name="T20" fmla="*/ 456 w 3008"/>
                <a:gd name="T21" fmla="*/ 494 h 888"/>
                <a:gd name="T22" fmla="*/ 254 w 3008"/>
                <a:gd name="T23" fmla="*/ 390 h 888"/>
                <a:gd name="T24" fmla="*/ 0 w 3008"/>
                <a:gd name="T25" fmla="*/ 635 h 888"/>
                <a:gd name="T26" fmla="*/ 254 w 3008"/>
                <a:gd name="T27" fmla="*/ 888 h 888"/>
                <a:gd name="T28" fmla="*/ 321 w 3008"/>
                <a:gd name="T29" fmla="*/ 888 h 888"/>
                <a:gd name="T30" fmla="*/ 1145 w 3008"/>
                <a:gd name="T31" fmla="*/ 888 h 888"/>
                <a:gd name="T32" fmla="*/ 1601 w 3008"/>
                <a:gd name="T33" fmla="*/ 888 h 888"/>
                <a:gd name="T34" fmla="*/ 2709 w 3008"/>
                <a:gd name="T35" fmla="*/ 888 h 888"/>
                <a:gd name="T36" fmla="*/ 3008 w 3008"/>
                <a:gd name="T37" fmla="*/ 568 h 888"/>
                <a:gd name="T38" fmla="*/ 2686 w 3008"/>
                <a:gd name="T39" fmla="*/ 249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08" h="888">
                  <a:moveTo>
                    <a:pt x="2686" y="249"/>
                  </a:moveTo>
                  <a:cubicBezTo>
                    <a:pt x="2671" y="249"/>
                    <a:pt x="2656" y="249"/>
                    <a:pt x="2634" y="249"/>
                  </a:cubicBezTo>
                  <a:cubicBezTo>
                    <a:pt x="2631" y="178"/>
                    <a:pt x="2615" y="111"/>
                    <a:pt x="2590" y="49"/>
                  </a:cubicBezTo>
                  <a:cubicBezTo>
                    <a:pt x="1842" y="486"/>
                    <a:pt x="1842" y="486"/>
                    <a:pt x="1842" y="486"/>
                  </a:cubicBezTo>
                  <a:cubicBezTo>
                    <a:pt x="1842" y="483"/>
                    <a:pt x="1842" y="483"/>
                    <a:pt x="1842" y="483"/>
                  </a:cubicBezTo>
                  <a:cubicBezTo>
                    <a:pt x="1842" y="483"/>
                    <a:pt x="1842" y="483"/>
                    <a:pt x="1842" y="483"/>
                  </a:cubicBezTo>
                  <a:cubicBezTo>
                    <a:pt x="1013" y="5"/>
                    <a:pt x="1013" y="5"/>
                    <a:pt x="1013" y="5"/>
                  </a:cubicBezTo>
                  <a:cubicBezTo>
                    <a:pt x="1013" y="0"/>
                    <a:pt x="1013" y="0"/>
                    <a:pt x="1013" y="0"/>
                  </a:cubicBezTo>
                  <a:cubicBezTo>
                    <a:pt x="1012" y="0"/>
                    <a:pt x="1012" y="0"/>
                    <a:pt x="1012" y="0"/>
                  </a:cubicBezTo>
                  <a:cubicBezTo>
                    <a:pt x="827" y="44"/>
                    <a:pt x="685" y="202"/>
                    <a:pt x="666" y="397"/>
                  </a:cubicBezTo>
                  <a:cubicBezTo>
                    <a:pt x="591" y="405"/>
                    <a:pt x="516" y="442"/>
                    <a:pt x="456" y="494"/>
                  </a:cubicBezTo>
                  <a:cubicBezTo>
                    <a:pt x="411" y="427"/>
                    <a:pt x="336" y="390"/>
                    <a:pt x="254" y="390"/>
                  </a:cubicBezTo>
                  <a:cubicBezTo>
                    <a:pt x="112" y="390"/>
                    <a:pt x="0" y="501"/>
                    <a:pt x="0" y="635"/>
                  </a:cubicBezTo>
                  <a:cubicBezTo>
                    <a:pt x="0" y="776"/>
                    <a:pt x="112" y="888"/>
                    <a:pt x="254" y="888"/>
                  </a:cubicBezTo>
                  <a:cubicBezTo>
                    <a:pt x="321" y="888"/>
                    <a:pt x="321" y="888"/>
                    <a:pt x="321" y="888"/>
                  </a:cubicBezTo>
                  <a:cubicBezTo>
                    <a:pt x="1145" y="888"/>
                    <a:pt x="1145" y="888"/>
                    <a:pt x="1145" y="888"/>
                  </a:cubicBezTo>
                  <a:cubicBezTo>
                    <a:pt x="1601" y="888"/>
                    <a:pt x="1601" y="888"/>
                    <a:pt x="1601" y="888"/>
                  </a:cubicBezTo>
                  <a:cubicBezTo>
                    <a:pt x="2709" y="888"/>
                    <a:pt x="2709" y="888"/>
                    <a:pt x="2709" y="888"/>
                  </a:cubicBezTo>
                  <a:cubicBezTo>
                    <a:pt x="2873" y="873"/>
                    <a:pt x="3008" y="739"/>
                    <a:pt x="3008" y="568"/>
                  </a:cubicBezTo>
                  <a:cubicBezTo>
                    <a:pt x="3008" y="390"/>
                    <a:pt x="2866" y="249"/>
                    <a:pt x="2686" y="24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 dirty="0"/>
            </a:p>
          </p:txBody>
        </p:sp>
      </p:grpSp>
      <p:grpSp>
        <p:nvGrpSpPr>
          <p:cNvPr id="81" name="Group 80"/>
          <p:cNvGrpSpPr/>
          <p:nvPr userDrawn="1"/>
        </p:nvGrpSpPr>
        <p:grpSpPr>
          <a:xfrm>
            <a:off x="8070936" y="6101534"/>
            <a:ext cx="445100" cy="689535"/>
            <a:chOff x="7259638" y="4756151"/>
            <a:chExt cx="454025" cy="703262"/>
          </a:xfrm>
        </p:grpSpPr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7410450" y="4933951"/>
              <a:ext cx="152400" cy="87313"/>
            </a:xfrm>
            <a:custGeom>
              <a:avLst/>
              <a:gdLst>
                <a:gd name="T0" fmla="*/ 96 w 96"/>
                <a:gd name="T1" fmla="*/ 27 h 55"/>
                <a:gd name="T2" fmla="*/ 47 w 96"/>
                <a:gd name="T3" fmla="*/ 0 h 55"/>
                <a:gd name="T4" fmla="*/ 0 w 96"/>
                <a:gd name="T5" fmla="*/ 27 h 55"/>
                <a:gd name="T6" fmla="*/ 48 w 96"/>
                <a:gd name="T7" fmla="*/ 55 h 55"/>
                <a:gd name="T8" fmla="*/ 96 w 96"/>
                <a:gd name="T9" fmla="*/ 2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55">
                  <a:moveTo>
                    <a:pt x="96" y="27"/>
                  </a:moveTo>
                  <a:lnTo>
                    <a:pt x="47" y="0"/>
                  </a:lnTo>
                  <a:lnTo>
                    <a:pt x="0" y="27"/>
                  </a:lnTo>
                  <a:lnTo>
                    <a:pt x="48" y="55"/>
                  </a:lnTo>
                  <a:lnTo>
                    <a:pt x="96" y="27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7486650" y="4887913"/>
              <a:ext cx="227013" cy="307975"/>
            </a:xfrm>
            <a:custGeom>
              <a:avLst/>
              <a:gdLst>
                <a:gd name="T0" fmla="*/ 0 w 143"/>
                <a:gd name="T1" fmla="*/ 194 h 194"/>
                <a:gd name="T2" fmla="*/ 143 w 143"/>
                <a:gd name="T3" fmla="*/ 110 h 194"/>
                <a:gd name="T4" fmla="*/ 143 w 143"/>
                <a:gd name="T5" fmla="*/ 0 h 194"/>
                <a:gd name="T6" fmla="*/ 0 w 143"/>
                <a:gd name="T7" fmla="*/ 84 h 194"/>
                <a:gd name="T8" fmla="*/ 0 w 143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194">
                  <a:moveTo>
                    <a:pt x="0" y="194"/>
                  </a:moveTo>
                  <a:lnTo>
                    <a:pt x="143" y="110"/>
                  </a:lnTo>
                  <a:lnTo>
                    <a:pt x="143" y="0"/>
                  </a:lnTo>
                  <a:lnTo>
                    <a:pt x="0" y="8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7332663" y="4930776"/>
              <a:ext cx="153988" cy="266700"/>
            </a:xfrm>
            <a:custGeom>
              <a:avLst/>
              <a:gdLst>
                <a:gd name="T0" fmla="*/ 97 w 97"/>
                <a:gd name="T1" fmla="*/ 168 h 168"/>
                <a:gd name="T2" fmla="*/ 0 w 97"/>
                <a:gd name="T3" fmla="*/ 112 h 168"/>
                <a:gd name="T4" fmla="*/ 0 w 97"/>
                <a:gd name="T5" fmla="*/ 0 h 168"/>
                <a:gd name="T6" fmla="*/ 97 w 97"/>
                <a:gd name="T7" fmla="*/ 57 h 168"/>
                <a:gd name="T8" fmla="*/ 97 w 97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68">
                  <a:moveTo>
                    <a:pt x="97" y="168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97" y="57"/>
                  </a:lnTo>
                  <a:lnTo>
                    <a:pt x="97" y="168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7259638" y="5149851"/>
              <a:ext cx="133350" cy="209550"/>
            </a:xfrm>
            <a:custGeom>
              <a:avLst/>
              <a:gdLst>
                <a:gd name="T0" fmla="*/ 45 w 82"/>
                <a:gd name="T1" fmla="*/ 27 h 130"/>
                <a:gd name="T2" fmla="*/ 0 w 82"/>
                <a:gd name="T3" fmla="*/ 0 h 130"/>
                <a:gd name="T4" fmla="*/ 0 w 82"/>
                <a:gd name="T5" fmla="*/ 109 h 130"/>
                <a:gd name="T6" fmla="*/ 17 w 82"/>
                <a:gd name="T7" fmla="*/ 107 h 130"/>
                <a:gd name="T8" fmla="*/ 71 w 82"/>
                <a:gd name="T9" fmla="*/ 130 h 130"/>
                <a:gd name="T10" fmla="*/ 82 w 82"/>
                <a:gd name="T11" fmla="*/ 105 h 130"/>
                <a:gd name="T12" fmla="*/ 45 w 82"/>
                <a:gd name="T13" fmla="*/ 83 h 130"/>
                <a:gd name="T14" fmla="*/ 45 w 82"/>
                <a:gd name="T15" fmla="*/ 2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0">
                  <a:moveTo>
                    <a:pt x="45" y="2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5" y="108"/>
                    <a:pt x="11" y="107"/>
                    <a:pt x="17" y="107"/>
                  </a:cubicBezTo>
                  <a:cubicBezTo>
                    <a:pt x="38" y="107"/>
                    <a:pt x="57" y="116"/>
                    <a:pt x="71" y="130"/>
                  </a:cubicBezTo>
                  <a:cubicBezTo>
                    <a:pt x="74" y="121"/>
                    <a:pt x="78" y="112"/>
                    <a:pt x="82" y="105"/>
                  </a:cubicBezTo>
                  <a:cubicBezTo>
                    <a:pt x="45" y="83"/>
                    <a:pt x="45" y="83"/>
                    <a:pt x="45" y="83"/>
                  </a:cubicBezTo>
                  <a:lnTo>
                    <a:pt x="45" y="27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7486650" y="5062538"/>
              <a:ext cx="227013" cy="217488"/>
            </a:xfrm>
            <a:custGeom>
              <a:avLst/>
              <a:gdLst>
                <a:gd name="T0" fmla="*/ 0 w 143"/>
                <a:gd name="T1" fmla="*/ 137 h 137"/>
                <a:gd name="T2" fmla="*/ 143 w 143"/>
                <a:gd name="T3" fmla="*/ 55 h 137"/>
                <a:gd name="T4" fmla="*/ 143 w 143"/>
                <a:gd name="T5" fmla="*/ 0 h 137"/>
                <a:gd name="T6" fmla="*/ 0 w 143"/>
                <a:gd name="T7" fmla="*/ 85 h 137"/>
                <a:gd name="T8" fmla="*/ 0 w 143"/>
                <a:gd name="T9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137">
                  <a:moveTo>
                    <a:pt x="0" y="137"/>
                  </a:moveTo>
                  <a:lnTo>
                    <a:pt x="143" y="55"/>
                  </a:lnTo>
                  <a:lnTo>
                    <a:pt x="143" y="0"/>
                  </a:lnTo>
                  <a:lnTo>
                    <a:pt x="0" y="85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7486650" y="5148263"/>
              <a:ext cx="227013" cy="311150"/>
            </a:xfrm>
            <a:custGeom>
              <a:avLst/>
              <a:gdLst>
                <a:gd name="T0" fmla="*/ 0 w 143"/>
                <a:gd name="T1" fmla="*/ 196 h 196"/>
                <a:gd name="T2" fmla="*/ 143 w 143"/>
                <a:gd name="T3" fmla="*/ 112 h 196"/>
                <a:gd name="T4" fmla="*/ 143 w 143"/>
                <a:gd name="T5" fmla="*/ 0 h 196"/>
                <a:gd name="T6" fmla="*/ 0 w 143"/>
                <a:gd name="T7" fmla="*/ 83 h 196"/>
                <a:gd name="T8" fmla="*/ 0 w 143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196">
                  <a:moveTo>
                    <a:pt x="0" y="196"/>
                  </a:moveTo>
                  <a:lnTo>
                    <a:pt x="143" y="112"/>
                  </a:lnTo>
                  <a:lnTo>
                    <a:pt x="143" y="0"/>
                  </a:lnTo>
                  <a:lnTo>
                    <a:pt x="0" y="83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7259638" y="5319713"/>
              <a:ext cx="227013" cy="139700"/>
            </a:xfrm>
            <a:custGeom>
              <a:avLst/>
              <a:gdLst>
                <a:gd name="T0" fmla="*/ 140 w 140"/>
                <a:gd name="T1" fmla="*/ 33 h 86"/>
                <a:gd name="T2" fmla="*/ 140 w 140"/>
                <a:gd name="T3" fmla="*/ 33 h 86"/>
                <a:gd name="T4" fmla="*/ 82 w 140"/>
                <a:gd name="T5" fmla="*/ 0 h 86"/>
                <a:gd name="T6" fmla="*/ 71 w 140"/>
                <a:gd name="T7" fmla="*/ 25 h 86"/>
                <a:gd name="T8" fmla="*/ 17 w 140"/>
                <a:gd name="T9" fmla="*/ 2 h 86"/>
                <a:gd name="T10" fmla="*/ 0 w 140"/>
                <a:gd name="T11" fmla="*/ 4 h 86"/>
                <a:gd name="T12" fmla="*/ 0 w 140"/>
                <a:gd name="T13" fmla="*/ 5 h 86"/>
                <a:gd name="T14" fmla="*/ 140 w 140"/>
                <a:gd name="T15" fmla="*/ 86 h 86"/>
                <a:gd name="T16" fmla="*/ 140 w 140"/>
                <a:gd name="T17" fmla="*/ 86 h 86"/>
                <a:gd name="T18" fmla="*/ 140 w 140"/>
                <a:gd name="T19" fmla="*/ 3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86">
                  <a:moveTo>
                    <a:pt x="140" y="33"/>
                  </a:moveTo>
                  <a:cubicBezTo>
                    <a:pt x="140" y="33"/>
                    <a:pt x="140" y="33"/>
                    <a:pt x="140" y="33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78" y="7"/>
                    <a:pt x="74" y="16"/>
                    <a:pt x="71" y="25"/>
                  </a:cubicBezTo>
                  <a:cubicBezTo>
                    <a:pt x="57" y="11"/>
                    <a:pt x="38" y="2"/>
                    <a:pt x="17" y="2"/>
                  </a:cubicBezTo>
                  <a:cubicBezTo>
                    <a:pt x="11" y="2"/>
                    <a:pt x="5" y="3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40" y="86"/>
                    <a:pt x="140" y="86"/>
                    <a:pt x="140" y="86"/>
                  </a:cubicBezTo>
                  <a:cubicBezTo>
                    <a:pt x="140" y="86"/>
                    <a:pt x="140" y="86"/>
                    <a:pt x="140" y="86"/>
                  </a:cubicBezTo>
                  <a:lnTo>
                    <a:pt x="140" y="33"/>
                  </a:lnTo>
                  <a:close/>
                </a:path>
              </a:pathLst>
            </a:custGeom>
            <a:solidFill>
              <a:srgbClr val="A0E6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259638" y="4756151"/>
              <a:ext cx="454025" cy="523875"/>
            </a:xfrm>
            <a:custGeom>
              <a:avLst/>
              <a:gdLst>
                <a:gd name="T0" fmla="*/ 143 w 286"/>
                <a:gd name="T1" fmla="*/ 277 h 330"/>
                <a:gd name="T2" fmla="*/ 143 w 286"/>
                <a:gd name="T3" fmla="*/ 277 h 330"/>
                <a:gd name="T4" fmla="*/ 46 w 286"/>
                <a:gd name="T5" fmla="*/ 222 h 330"/>
                <a:gd name="T6" fmla="*/ 46 w 286"/>
                <a:gd name="T7" fmla="*/ 110 h 330"/>
                <a:gd name="T8" fmla="*/ 143 w 286"/>
                <a:gd name="T9" fmla="*/ 54 h 330"/>
                <a:gd name="T10" fmla="*/ 239 w 286"/>
                <a:gd name="T11" fmla="*/ 110 h 330"/>
                <a:gd name="T12" fmla="*/ 239 w 286"/>
                <a:gd name="T13" fmla="*/ 110 h 330"/>
                <a:gd name="T14" fmla="*/ 286 w 286"/>
                <a:gd name="T15" fmla="*/ 83 h 330"/>
                <a:gd name="T16" fmla="*/ 143 w 286"/>
                <a:gd name="T17" fmla="*/ 0 h 330"/>
                <a:gd name="T18" fmla="*/ 0 w 286"/>
                <a:gd name="T19" fmla="*/ 83 h 330"/>
                <a:gd name="T20" fmla="*/ 0 w 286"/>
                <a:gd name="T21" fmla="*/ 248 h 330"/>
                <a:gd name="T22" fmla="*/ 143 w 286"/>
                <a:gd name="T23" fmla="*/ 330 h 330"/>
                <a:gd name="T24" fmla="*/ 143 w 286"/>
                <a:gd name="T25" fmla="*/ 330 h 330"/>
                <a:gd name="T26" fmla="*/ 143 w 286"/>
                <a:gd name="T27" fmla="*/ 277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6" h="330">
                  <a:moveTo>
                    <a:pt x="143" y="277"/>
                  </a:moveTo>
                  <a:lnTo>
                    <a:pt x="143" y="277"/>
                  </a:lnTo>
                  <a:lnTo>
                    <a:pt x="46" y="222"/>
                  </a:lnTo>
                  <a:lnTo>
                    <a:pt x="46" y="110"/>
                  </a:lnTo>
                  <a:lnTo>
                    <a:pt x="143" y="54"/>
                  </a:lnTo>
                  <a:lnTo>
                    <a:pt x="239" y="110"/>
                  </a:lnTo>
                  <a:lnTo>
                    <a:pt x="239" y="110"/>
                  </a:lnTo>
                  <a:lnTo>
                    <a:pt x="286" y="83"/>
                  </a:lnTo>
                  <a:lnTo>
                    <a:pt x="143" y="0"/>
                  </a:lnTo>
                  <a:lnTo>
                    <a:pt x="0" y="83"/>
                  </a:lnTo>
                  <a:lnTo>
                    <a:pt x="0" y="248"/>
                  </a:lnTo>
                  <a:lnTo>
                    <a:pt x="143" y="330"/>
                  </a:lnTo>
                  <a:lnTo>
                    <a:pt x="143" y="330"/>
                  </a:lnTo>
                  <a:lnTo>
                    <a:pt x="143" y="277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2211774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5928E-6 -1.32547E-6 L 0.06932 0.00023 " pathEditMode="relative" rAng="0" ptsTypes="AA">
                                      <p:cBhvr>
                                        <p:cTn id="17" dur="1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59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9599E-6 -8.17068E-7 L 0.06931 0.00023 " pathEditMode="relative" rAng="0" ptsTypes="AA">
                                      <p:cBhvr>
                                        <p:cTn id="19" dur="12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59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2193E-6 -4.82524E-6 L -0.10326 -4.82524E-6 " pathEditMode="relative" rAng="0" ptsTypes="AA">
                                      <p:cBhvr>
                                        <p:cTn id="24" dur="1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70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99132E-7 -9.30549E-7 L -0.00064 -0.20608 " pathEditMode="relative" rAng="0" ptsTypes="AA">
                                      <p:cBhvr>
                                        <p:cTn id="29" dur="7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" y="-1030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4238E-8 -4.74353E-6 L -0.00064 -0.20608 " pathEditMode="relative" rAng="0" ptsTypes="AA">
                                      <p:cBhvr>
                                        <p:cTn id="34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" y="-10304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7.1228E-7 -4.95234E-6 L 0.00498 -0.21402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" y="-10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  <p:extLst mod="1">
    <p:ext uri="{DCECCB84-F9BA-43D5-87BE-67443E8EF086}">
      <p15:sldGuideLst xmlns:p15="http://schemas.microsoft.com/office/powerpoint/2012/main">
        <p15:guide id="1" pos="288">
          <p15:clr>
            <a:srgbClr val="C35EA4"/>
          </p15:clr>
        </p15:guide>
        <p15:guide id="2" pos="7546">
          <p15:clr>
            <a:srgbClr val="C35EA4"/>
          </p15:clr>
        </p15:guide>
        <p15:guide id="3" orient="horz" pos="302">
          <p15:clr>
            <a:srgbClr val="C35EA4"/>
          </p15:clr>
        </p15:guide>
        <p15:guide id="4" orient="horz" pos="4104">
          <p15:clr>
            <a:srgbClr val="C35EA4"/>
          </p15:clr>
        </p15:guide>
        <p15:guide id="5" orient="horz" pos="571">
          <p15:clr>
            <a:srgbClr val="FBAE40"/>
          </p15:clr>
        </p15:guide>
        <p15:guide id="6" pos="4157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7171399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7171399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4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5699116" y="122012"/>
            <a:ext cx="6122818" cy="7069081"/>
            <a:chOff x="5813395" y="124441"/>
            <a:chExt cx="6245593" cy="7209808"/>
          </a:xfrm>
        </p:grpSpPr>
        <p:pic>
          <p:nvPicPr>
            <p:cNvPr id="15" name="Picture 14"/>
            <p:cNvPicPr>
              <a:picLocks noChangeAspect="1"/>
            </p:cNvPicPr>
            <p:nvPr userDrawn="1"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6647005" y="2354262"/>
              <a:ext cx="1489168" cy="693233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 userDrawn="1"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9191017" y="2724150"/>
              <a:ext cx="2867971" cy="1335090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33373" y="124441"/>
              <a:ext cx="3035177" cy="4104659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98644" y="1001712"/>
              <a:ext cx="3079149" cy="4083737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5813395" y="2831443"/>
              <a:ext cx="3563938" cy="1659075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50974" y="3178032"/>
              <a:ext cx="3266895" cy="415621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51355" y="4105275"/>
              <a:ext cx="1046428" cy="1449387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 userDrawn="1"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9424683" y="5810253"/>
              <a:ext cx="906259" cy="4218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045824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717139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3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5699116" y="122012"/>
            <a:ext cx="6122818" cy="7069081"/>
            <a:chOff x="5813395" y="124441"/>
            <a:chExt cx="6245593" cy="7209808"/>
          </a:xfrm>
        </p:grpSpPr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6647005" y="2354262"/>
              <a:ext cx="1489168" cy="693233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9191017" y="2724150"/>
              <a:ext cx="2867971" cy="1335090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33373" y="124441"/>
              <a:ext cx="3035177" cy="4104659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98644" y="1001712"/>
              <a:ext cx="3079149" cy="4083737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5813395" y="2831443"/>
              <a:ext cx="3563938" cy="1659075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50974" y="3178032"/>
              <a:ext cx="3266895" cy="4156217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51355" y="4105275"/>
              <a:ext cx="1046428" cy="1449387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 userDrawn="1"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9424683" y="5810253"/>
              <a:ext cx="906259" cy="4218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08819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996554759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/>
          <a:srcRect b="15719"/>
          <a:stretch/>
        </p:blipFill>
        <p:spPr>
          <a:xfrm>
            <a:off x="0" y="0"/>
            <a:ext cx="12205971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2"/>
            <a:ext cx="5795387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rgbClr val="0086AC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3568422" y="-578221"/>
            <a:ext cx="2975512" cy="402454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593095" y="281927"/>
            <a:ext cx="3018619" cy="400402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720786" y="4586927"/>
            <a:ext cx="1025857" cy="14210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lum bright="70000" contrast="-70000"/>
          </a:blip>
          <a:stretch>
            <a:fillRect/>
          </a:stretch>
        </p:blipFill>
        <p:spPr>
          <a:xfrm>
            <a:off x="5195454" y="5297475"/>
            <a:ext cx="888444" cy="4136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845326" y="841434"/>
            <a:ext cx="3202675" cy="407509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8826363" y="650410"/>
            <a:ext cx="1456432" cy="2009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159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Accent Color 1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"/>
          <a:srcRect b="15637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1"/>
            <a:ext cx="532081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6285130" y="2670978"/>
            <a:ext cx="2811593" cy="13090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287592" y="122012"/>
            <a:ext cx="2975512" cy="40245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2973904" y="2776177"/>
            <a:ext cx="3493878" cy="16266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4089121" y="3116001"/>
            <a:ext cx="3202675" cy="407509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4579666" y="4025145"/>
            <a:ext cx="1025857" cy="14210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6514202" y="5696844"/>
            <a:ext cx="888444" cy="4136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973643" y="5002271"/>
            <a:ext cx="562756" cy="7795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3038918" y="5080462"/>
            <a:ext cx="1289432" cy="177904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7"/>
          <a:srcRect l="58055" b="48170"/>
          <a:stretch/>
        </p:blipFill>
        <p:spPr>
          <a:xfrm rot="10800000">
            <a:off x="10663284" y="0"/>
            <a:ext cx="1528716" cy="26062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10185343" y="384460"/>
            <a:ext cx="1168755" cy="155028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4023199" y="5785672"/>
            <a:ext cx="789187" cy="36743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5"/>
          <a:srcRect t="38081" r="49995"/>
          <a:stretch/>
        </p:blipFill>
        <p:spPr>
          <a:xfrm>
            <a:off x="11447028" y="-1"/>
            <a:ext cx="744973" cy="117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9168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Title Accent Color 1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/>
          <a:srcRect t="15699"/>
          <a:stretch/>
        </p:blipFill>
        <p:spPr>
          <a:xfrm>
            <a:off x="0" y="0"/>
            <a:ext cx="12203959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0" y="0"/>
            <a:ext cx="5199575" cy="6858000"/>
          </a:xfrm>
          <a:prstGeom prst="rect">
            <a:avLst/>
          </a:prstGeom>
          <a:gradFill flip="none" rotWithShape="1">
            <a:gsLst>
              <a:gs pos="2000">
                <a:srgbClr val="F7F7F5"/>
              </a:gs>
              <a:gs pos="100000">
                <a:srgbClr val="F7F7F5">
                  <a:alpha val="0"/>
                </a:srgb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96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72"/>
            <a:ext cx="590146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8405872" y="71781"/>
            <a:ext cx="2007961" cy="9348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692695" y="-1050714"/>
            <a:ext cx="3093154" cy="41836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776570" y="3283567"/>
            <a:ext cx="1304649" cy="17305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581588" y="583775"/>
            <a:ext cx="946121" cy="13106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7319762" y="3697268"/>
            <a:ext cx="864702" cy="40259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775310" y="3334797"/>
            <a:ext cx="188242" cy="2395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896123" y="990899"/>
            <a:ext cx="888444" cy="4136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706262" y="3520344"/>
            <a:ext cx="333320" cy="42411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3">
            <a:lum bright="70000" contrast="-70000"/>
          </a:blip>
          <a:srcRect t="-11976" r="34780" b="1"/>
          <a:stretch/>
        </p:blipFill>
        <p:spPr>
          <a:xfrm>
            <a:off x="10894380" y="2084172"/>
            <a:ext cx="1309580" cy="104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7287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Title Accent Color 1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t="8796" r="-226" b="7226"/>
          <a:stretch/>
        </p:blipFill>
        <p:spPr>
          <a:xfrm>
            <a:off x="-43013" y="0"/>
            <a:ext cx="12262698" cy="68508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4457825"/>
            <a:ext cx="5901462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8896472" y="4482733"/>
            <a:ext cx="888444" cy="41364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4"/>
          <a:srcRect t="59490" r="38367"/>
          <a:stretch/>
        </p:blipFill>
        <p:spPr>
          <a:xfrm>
            <a:off x="8196858" y="1"/>
            <a:ext cx="3995143" cy="334119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751572" y="726228"/>
            <a:ext cx="3108138" cy="428834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469745" y="2811730"/>
            <a:ext cx="1025857" cy="142109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9944413" y="3522278"/>
            <a:ext cx="888444" cy="4136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 rot="21008113">
            <a:off x="9164347" y="3715882"/>
            <a:ext cx="1304649" cy="173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461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Title Accent Color 1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5699116" y="122012"/>
            <a:ext cx="6122818" cy="7069081"/>
            <a:chOff x="5813395" y="124441"/>
            <a:chExt cx="6245593" cy="7209808"/>
          </a:xfrm>
        </p:grpSpPr>
        <p:pic>
          <p:nvPicPr>
            <p:cNvPr id="21" name="Picture 20"/>
            <p:cNvPicPr>
              <a:picLocks noChangeAspect="1"/>
            </p:cNvPicPr>
            <p:nvPr userDrawn="1"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6647005" y="2354262"/>
              <a:ext cx="1489168" cy="693233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 userDrawn="1"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9191017" y="2724150"/>
              <a:ext cx="2867971" cy="133509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33373" y="124441"/>
              <a:ext cx="3035177" cy="4104659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198644" y="1001712"/>
              <a:ext cx="3079149" cy="4083737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5813395" y="2831443"/>
              <a:ext cx="3563938" cy="165907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950974" y="3178032"/>
              <a:ext cx="3266895" cy="4156217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51355" y="4105275"/>
              <a:ext cx="1046428" cy="1449387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 userDrawn="1"/>
          </p:nvPicPr>
          <p:blipFill>
            <a:blip r:embed="rId2">
              <a:lum bright="70000" contrast="-70000"/>
            </a:blip>
            <a:stretch>
              <a:fillRect/>
            </a:stretch>
          </p:blipFill>
          <p:spPr>
            <a:xfrm>
              <a:off x="9424683" y="5810253"/>
              <a:ext cx="906259" cy="4218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7059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3012559"/>
            <a:ext cx="5378548" cy="832882"/>
          </a:xfrm>
        </p:spPr>
        <p:txBody>
          <a:bodyPr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563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86648"/>
            <a:ext cx="4795873" cy="1484704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350" y="0"/>
            <a:ext cx="6857650" cy="685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3175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5826698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4"/>
            <a:ext cx="5826699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8339677" y="288560"/>
            <a:ext cx="3585699" cy="567015"/>
          </a:xfrm>
        </p:spPr>
        <p:txBody>
          <a:bodyPr lIns="182880" tIns="146304" rIns="182880" bIns="146304"/>
          <a:lstStyle>
            <a:lvl1pPr marL="0" indent="0" algn="r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</a:t>
            </a:r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69303" y="5997080"/>
            <a:ext cx="3585699" cy="567015"/>
          </a:xfrm>
        </p:spPr>
        <p:txBody>
          <a:bodyPr lIns="182880" tIns="146304" rIns="182880" bIns="146304" anchor="b"/>
          <a:lstStyle>
            <a:lvl1pPr marL="0" indent="0" algn="l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Yammer hashtag</a:t>
            </a:r>
          </a:p>
        </p:txBody>
      </p:sp>
      <p:grpSp>
        <p:nvGrpSpPr>
          <p:cNvPr id="58" name="Group 57"/>
          <p:cNvGrpSpPr/>
          <p:nvPr userDrawn="1"/>
        </p:nvGrpSpPr>
        <p:grpSpPr>
          <a:xfrm>
            <a:off x="8982924" y="4569925"/>
            <a:ext cx="501126" cy="772031"/>
            <a:chOff x="8189913" y="3194051"/>
            <a:chExt cx="511175" cy="787400"/>
          </a:xfrm>
        </p:grpSpPr>
        <p:sp>
          <p:nvSpPr>
            <p:cNvPr id="59" name="Freeform 65"/>
            <p:cNvSpPr>
              <a:spLocks/>
            </p:cNvSpPr>
            <p:nvPr userDrawn="1"/>
          </p:nvSpPr>
          <p:spPr bwMode="auto">
            <a:xfrm>
              <a:off x="8361363" y="3390901"/>
              <a:ext cx="169863" cy="96838"/>
            </a:xfrm>
            <a:custGeom>
              <a:avLst/>
              <a:gdLst>
                <a:gd name="T0" fmla="*/ 107 w 107"/>
                <a:gd name="T1" fmla="*/ 30 h 61"/>
                <a:gd name="T2" fmla="*/ 53 w 107"/>
                <a:gd name="T3" fmla="*/ 0 h 61"/>
                <a:gd name="T4" fmla="*/ 0 w 107"/>
                <a:gd name="T5" fmla="*/ 30 h 61"/>
                <a:gd name="T6" fmla="*/ 54 w 107"/>
                <a:gd name="T7" fmla="*/ 61 h 61"/>
                <a:gd name="T8" fmla="*/ 107 w 107"/>
                <a:gd name="T9" fmla="*/ 3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61">
                  <a:moveTo>
                    <a:pt x="107" y="30"/>
                  </a:moveTo>
                  <a:lnTo>
                    <a:pt x="53" y="0"/>
                  </a:lnTo>
                  <a:lnTo>
                    <a:pt x="0" y="30"/>
                  </a:lnTo>
                  <a:lnTo>
                    <a:pt x="54" y="61"/>
                  </a:lnTo>
                  <a:lnTo>
                    <a:pt x="107" y="3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0" name="Freeform 66"/>
            <p:cNvSpPr>
              <a:spLocks/>
            </p:cNvSpPr>
            <p:nvPr userDrawn="1"/>
          </p:nvSpPr>
          <p:spPr bwMode="auto">
            <a:xfrm>
              <a:off x="8447088" y="3340101"/>
              <a:ext cx="254000" cy="344488"/>
            </a:xfrm>
            <a:custGeom>
              <a:avLst/>
              <a:gdLst>
                <a:gd name="T0" fmla="*/ 0 w 160"/>
                <a:gd name="T1" fmla="*/ 217 h 217"/>
                <a:gd name="T2" fmla="*/ 160 w 160"/>
                <a:gd name="T3" fmla="*/ 124 h 217"/>
                <a:gd name="T4" fmla="*/ 160 w 160"/>
                <a:gd name="T5" fmla="*/ 0 h 217"/>
                <a:gd name="T6" fmla="*/ 0 w 160"/>
                <a:gd name="T7" fmla="*/ 93 h 217"/>
                <a:gd name="T8" fmla="*/ 0 w 160"/>
                <a:gd name="T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217">
                  <a:moveTo>
                    <a:pt x="0" y="217"/>
                  </a:moveTo>
                  <a:lnTo>
                    <a:pt x="160" y="124"/>
                  </a:lnTo>
                  <a:lnTo>
                    <a:pt x="160" y="0"/>
                  </a:lnTo>
                  <a:lnTo>
                    <a:pt x="0" y="93"/>
                  </a:lnTo>
                  <a:lnTo>
                    <a:pt x="0" y="217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1" name="Freeform 67"/>
            <p:cNvSpPr>
              <a:spLocks/>
            </p:cNvSpPr>
            <p:nvPr userDrawn="1"/>
          </p:nvSpPr>
          <p:spPr bwMode="auto">
            <a:xfrm>
              <a:off x="8274050" y="3389313"/>
              <a:ext cx="173038" cy="296863"/>
            </a:xfrm>
            <a:custGeom>
              <a:avLst/>
              <a:gdLst>
                <a:gd name="T0" fmla="*/ 109 w 109"/>
                <a:gd name="T1" fmla="*/ 187 h 187"/>
                <a:gd name="T2" fmla="*/ 0 w 109"/>
                <a:gd name="T3" fmla="*/ 124 h 187"/>
                <a:gd name="T4" fmla="*/ 0 w 109"/>
                <a:gd name="T5" fmla="*/ 0 h 187"/>
                <a:gd name="T6" fmla="*/ 109 w 109"/>
                <a:gd name="T7" fmla="*/ 62 h 187"/>
                <a:gd name="T8" fmla="*/ 109 w 109"/>
                <a:gd name="T9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87">
                  <a:moveTo>
                    <a:pt x="109" y="187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09" y="62"/>
                  </a:lnTo>
                  <a:lnTo>
                    <a:pt x="109" y="187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2" name="Freeform 68"/>
            <p:cNvSpPr>
              <a:spLocks/>
            </p:cNvSpPr>
            <p:nvPr userDrawn="1"/>
          </p:nvSpPr>
          <p:spPr bwMode="auto">
            <a:xfrm>
              <a:off x="8189913" y="3635376"/>
              <a:ext cx="150813" cy="233363"/>
            </a:xfrm>
            <a:custGeom>
              <a:avLst/>
              <a:gdLst>
                <a:gd name="T0" fmla="*/ 52 w 93"/>
                <a:gd name="T1" fmla="*/ 30 h 145"/>
                <a:gd name="T2" fmla="*/ 0 w 93"/>
                <a:gd name="T3" fmla="*/ 0 h 145"/>
                <a:gd name="T4" fmla="*/ 0 w 93"/>
                <a:gd name="T5" fmla="*/ 122 h 145"/>
                <a:gd name="T6" fmla="*/ 20 w 93"/>
                <a:gd name="T7" fmla="*/ 119 h 145"/>
                <a:gd name="T8" fmla="*/ 81 w 93"/>
                <a:gd name="T9" fmla="*/ 145 h 145"/>
                <a:gd name="T10" fmla="*/ 93 w 93"/>
                <a:gd name="T11" fmla="*/ 117 h 145"/>
                <a:gd name="T12" fmla="*/ 52 w 93"/>
                <a:gd name="T13" fmla="*/ 93 h 145"/>
                <a:gd name="T14" fmla="*/ 52 w 93"/>
                <a:gd name="T15" fmla="*/ 3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45">
                  <a:moveTo>
                    <a:pt x="52" y="3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7" y="120"/>
                    <a:pt x="13" y="119"/>
                    <a:pt x="20" y="119"/>
                  </a:cubicBezTo>
                  <a:cubicBezTo>
                    <a:pt x="44" y="119"/>
                    <a:pt x="65" y="129"/>
                    <a:pt x="81" y="145"/>
                  </a:cubicBezTo>
                  <a:cubicBezTo>
                    <a:pt x="84" y="135"/>
                    <a:pt x="88" y="125"/>
                    <a:pt x="93" y="117"/>
                  </a:cubicBezTo>
                  <a:cubicBezTo>
                    <a:pt x="52" y="93"/>
                    <a:pt x="52" y="93"/>
                    <a:pt x="52" y="93"/>
                  </a:cubicBezTo>
                  <a:lnTo>
                    <a:pt x="52" y="3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3" name="Freeform 69"/>
            <p:cNvSpPr>
              <a:spLocks/>
            </p:cNvSpPr>
            <p:nvPr userDrawn="1"/>
          </p:nvSpPr>
          <p:spPr bwMode="auto">
            <a:xfrm>
              <a:off x="8447088" y="3536951"/>
              <a:ext cx="254000" cy="244475"/>
            </a:xfrm>
            <a:custGeom>
              <a:avLst/>
              <a:gdLst>
                <a:gd name="T0" fmla="*/ 0 w 160"/>
                <a:gd name="T1" fmla="*/ 154 h 154"/>
                <a:gd name="T2" fmla="*/ 160 w 160"/>
                <a:gd name="T3" fmla="*/ 62 h 154"/>
                <a:gd name="T4" fmla="*/ 160 w 160"/>
                <a:gd name="T5" fmla="*/ 0 h 154"/>
                <a:gd name="T6" fmla="*/ 0 w 160"/>
                <a:gd name="T7" fmla="*/ 94 h 154"/>
                <a:gd name="T8" fmla="*/ 0 w 160"/>
                <a:gd name="T9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54">
                  <a:moveTo>
                    <a:pt x="0" y="154"/>
                  </a:moveTo>
                  <a:lnTo>
                    <a:pt x="160" y="62"/>
                  </a:lnTo>
                  <a:lnTo>
                    <a:pt x="160" y="0"/>
                  </a:lnTo>
                  <a:lnTo>
                    <a:pt x="0" y="94"/>
                  </a:lnTo>
                  <a:lnTo>
                    <a:pt x="0" y="154"/>
                  </a:ln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4" name="Freeform 70"/>
            <p:cNvSpPr>
              <a:spLocks/>
            </p:cNvSpPr>
            <p:nvPr userDrawn="1"/>
          </p:nvSpPr>
          <p:spPr bwMode="auto">
            <a:xfrm>
              <a:off x="8447088" y="3633788"/>
              <a:ext cx="254000" cy="347663"/>
            </a:xfrm>
            <a:custGeom>
              <a:avLst/>
              <a:gdLst>
                <a:gd name="T0" fmla="*/ 0 w 160"/>
                <a:gd name="T1" fmla="*/ 219 h 219"/>
                <a:gd name="T2" fmla="*/ 160 w 160"/>
                <a:gd name="T3" fmla="*/ 125 h 219"/>
                <a:gd name="T4" fmla="*/ 160 w 160"/>
                <a:gd name="T5" fmla="*/ 0 h 219"/>
                <a:gd name="T6" fmla="*/ 0 w 160"/>
                <a:gd name="T7" fmla="*/ 93 h 219"/>
                <a:gd name="T8" fmla="*/ 0 w 160"/>
                <a:gd name="T9" fmla="*/ 21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219">
                  <a:moveTo>
                    <a:pt x="0" y="219"/>
                  </a:moveTo>
                  <a:lnTo>
                    <a:pt x="160" y="125"/>
                  </a:lnTo>
                  <a:lnTo>
                    <a:pt x="160" y="0"/>
                  </a:lnTo>
                  <a:lnTo>
                    <a:pt x="0" y="93"/>
                  </a:lnTo>
                  <a:lnTo>
                    <a:pt x="0" y="21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5" name="Freeform 71"/>
            <p:cNvSpPr>
              <a:spLocks/>
            </p:cNvSpPr>
            <p:nvPr userDrawn="1"/>
          </p:nvSpPr>
          <p:spPr bwMode="auto">
            <a:xfrm>
              <a:off x="8189913" y="3824288"/>
              <a:ext cx="257175" cy="155575"/>
            </a:xfrm>
            <a:custGeom>
              <a:avLst/>
              <a:gdLst>
                <a:gd name="T0" fmla="*/ 158 w 158"/>
                <a:gd name="T1" fmla="*/ 37 h 96"/>
                <a:gd name="T2" fmla="*/ 158 w 158"/>
                <a:gd name="T3" fmla="*/ 37 h 96"/>
                <a:gd name="T4" fmla="*/ 93 w 158"/>
                <a:gd name="T5" fmla="*/ 0 h 96"/>
                <a:gd name="T6" fmla="*/ 81 w 158"/>
                <a:gd name="T7" fmla="*/ 28 h 96"/>
                <a:gd name="T8" fmla="*/ 20 w 158"/>
                <a:gd name="T9" fmla="*/ 2 h 96"/>
                <a:gd name="T10" fmla="*/ 0 w 158"/>
                <a:gd name="T11" fmla="*/ 5 h 96"/>
                <a:gd name="T12" fmla="*/ 0 w 158"/>
                <a:gd name="T13" fmla="*/ 5 h 96"/>
                <a:gd name="T14" fmla="*/ 158 w 158"/>
                <a:gd name="T15" fmla="*/ 96 h 96"/>
                <a:gd name="T16" fmla="*/ 158 w 158"/>
                <a:gd name="T17" fmla="*/ 96 h 96"/>
                <a:gd name="T18" fmla="*/ 158 w 158"/>
                <a:gd name="T19" fmla="*/ 3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96">
                  <a:moveTo>
                    <a:pt x="158" y="37"/>
                  </a:moveTo>
                  <a:cubicBezTo>
                    <a:pt x="158" y="37"/>
                    <a:pt x="158" y="37"/>
                    <a:pt x="158" y="37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8" y="8"/>
                    <a:pt x="84" y="18"/>
                    <a:pt x="81" y="28"/>
                  </a:cubicBezTo>
                  <a:cubicBezTo>
                    <a:pt x="65" y="12"/>
                    <a:pt x="44" y="2"/>
                    <a:pt x="20" y="2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58" y="96"/>
                    <a:pt x="158" y="96"/>
                    <a:pt x="158" y="96"/>
                  </a:cubicBezTo>
                  <a:cubicBezTo>
                    <a:pt x="158" y="96"/>
                    <a:pt x="158" y="96"/>
                    <a:pt x="158" y="96"/>
                  </a:cubicBezTo>
                  <a:lnTo>
                    <a:pt x="158" y="37"/>
                  </a:lnTo>
                  <a:close/>
                </a:path>
              </a:pathLst>
            </a:custGeom>
            <a:solidFill>
              <a:srgbClr val="A0E6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6" name="Freeform 72"/>
            <p:cNvSpPr>
              <a:spLocks/>
            </p:cNvSpPr>
            <p:nvPr userDrawn="1"/>
          </p:nvSpPr>
          <p:spPr bwMode="auto">
            <a:xfrm>
              <a:off x="8189913" y="3194051"/>
              <a:ext cx="511175" cy="587375"/>
            </a:xfrm>
            <a:custGeom>
              <a:avLst/>
              <a:gdLst>
                <a:gd name="T0" fmla="*/ 162 w 322"/>
                <a:gd name="T1" fmla="*/ 309 h 370"/>
                <a:gd name="T2" fmla="*/ 162 w 322"/>
                <a:gd name="T3" fmla="*/ 309 h 370"/>
                <a:gd name="T4" fmla="*/ 53 w 322"/>
                <a:gd name="T5" fmla="*/ 247 h 370"/>
                <a:gd name="T6" fmla="*/ 53 w 322"/>
                <a:gd name="T7" fmla="*/ 123 h 370"/>
                <a:gd name="T8" fmla="*/ 162 w 322"/>
                <a:gd name="T9" fmla="*/ 60 h 370"/>
                <a:gd name="T10" fmla="*/ 270 w 322"/>
                <a:gd name="T11" fmla="*/ 123 h 370"/>
                <a:gd name="T12" fmla="*/ 270 w 322"/>
                <a:gd name="T13" fmla="*/ 123 h 370"/>
                <a:gd name="T14" fmla="*/ 322 w 322"/>
                <a:gd name="T15" fmla="*/ 92 h 370"/>
                <a:gd name="T16" fmla="*/ 162 w 322"/>
                <a:gd name="T17" fmla="*/ 0 h 370"/>
                <a:gd name="T18" fmla="*/ 0 w 322"/>
                <a:gd name="T19" fmla="*/ 92 h 370"/>
                <a:gd name="T20" fmla="*/ 0 w 322"/>
                <a:gd name="T21" fmla="*/ 278 h 370"/>
                <a:gd name="T22" fmla="*/ 162 w 322"/>
                <a:gd name="T23" fmla="*/ 370 h 370"/>
                <a:gd name="T24" fmla="*/ 162 w 322"/>
                <a:gd name="T25" fmla="*/ 370 h 370"/>
                <a:gd name="T26" fmla="*/ 162 w 322"/>
                <a:gd name="T27" fmla="*/ 309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2" h="370">
                  <a:moveTo>
                    <a:pt x="162" y="309"/>
                  </a:moveTo>
                  <a:lnTo>
                    <a:pt x="162" y="309"/>
                  </a:lnTo>
                  <a:lnTo>
                    <a:pt x="53" y="247"/>
                  </a:lnTo>
                  <a:lnTo>
                    <a:pt x="53" y="123"/>
                  </a:lnTo>
                  <a:lnTo>
                    <a:pt x="162" y="60"/>
                  </a:lnTo>
                  <a:lnTo>
                    <a:pt x="270" y="123"/>
                  </a:lnTo>
                  <a:lnTo>
                    <a:pt x="270" y="123"/>
                  </a:lnTo>
                  <a:lnTo>
                    <a:pt x="322" y="92"/>
                  </a:lnTo>
                  <a:lnTo>
                    <a:pt x="162" y="0"/>
                  </a:lnTo>
                  <a:lnTo>
                    <a:pt x="0" y="92"/>
                  </a:lnTo>
                  <a:lnTo>
                    <a:pt x="0" y="278"/>
                  </a:lnTo>
                  <a:lnTo>
                    <a:pt x="162" y="370"/>
                  </a:lnTo>
                  <a:lnTo>
                    <a:pt x="162" y="370"/>
                  </a:lnTo>
                  <a:lnTo>
                    <a:pt x="162" y="30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grpSp>
        <p:nvGrpSpPr>
          <p:cNvPr id="67" name="Group 66"/>
          <p:cNvGrpSpPr/>
          <p:nvPr userDrawn="1"/>
        </p:nvGrpSpPr>
        <p:grpSpPr>
          <a:xfrm>
            <a:off x="5434576" y="4734915"/>
            <a:ext cx="449769" cy="695761"/>
            <a:chOff x="4570413" y="3209926"/>
            <a:chExt cx="458788" cy="709612"/>
          </a:xfrm>
        </p:grpSpPr>
        <p:sp>
          <p:nvSpPr>
            <p:cNvPr id="68" name="Freeform 21"/>
            <p:cNvSpPr>
              <a:spLocks/>
            </p:cNvSpPr>
            <p:nvPr userDrawn="1"/>
          </p:nvSpPr>
          <p:spPr bwMode="auto">
            <a:xfrm>
              <a:off x="4721225" y="3386138"/>
              <a:ext cx="153988" cy="88900"/>
            </a:xfrm>
            <a:custGeom>
              <a:avLst/>
              <a:gdLst>
                <a:gd name="T0" fmla="*/ 97 w 97"/>
                <a:gd name="T1" fmla="*/ 28 h 56"/>
                <a:gd name="T2" fmla="*/ 49 w 97"/>
                <a:gd name="T3" fmla="*/ 0 h 56"/>
                <a:gd name="T4" fmla="*/ 0 w 97"/>
                <a:gd name="T5" fmla="*/ 28 h 56"/>
                <a:gd name="T6" fmla="*/ 49 w 97"/>
                <a:gd name="T7" fmla="*/ 56 h 56"/>
                <a:gd name="T8" fmla="*/ 97 w 97"/>
                <a:gd name="T9" fmla="*/ 2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56">
                  <a:moveTo>
                    <a:pt x="97" y="28"/>
                  </a:moveTo>
                  <a:lnTo>
                    <a:pt x="49" y="0"/>
                  </a:lnTo>
                  <a:lnTo>
                    <a:pt x="0" y="28"/>
                  </a:lnTo>
                  <a:lnTo>
                    <a:pt x="49" y="56"/>
                  </a:lnTo>
                  <a:lnTo>
                    <a:pt x="97" y="28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69" name="Freeform 22"/>
            <p:cNvSpPr>
              <a:spLocks/>
            </p:cNvSpPr>
            <p:nvPr userDrawn="1"/>
          </p:nvSpPr>
          <p:spPr bwMode="auto">
            <a:xfrm>
              <a:off x="4799013" y="3341688"/>
              <a:ext cx="230188" cy="311150"/>
            </a:xfrm>
            <a:custGeom>
              <a:avLst/>
              <a:gdLst>
                <a:gd name="T0" fmla="*/ 0 w 145"/>
                <a:gd name="T1" fmla="*/ 196 h 196"/>
                <a:gd name="T2" fmla="*/ 145 w 145"/>
                <a:gd name="T3" fmla="*/ 111 h 196"/>
                <a:gd name="T4" fmla="*/ 145 w 145"/>
                <a:gd name="T5" fmla="*/ 0 h 196"/>
                <a:gd name="T6" fmla="*/ 0 w 145"/>
                <a:gd name="T7" fmla="*/ 84 h 196"/>
                <a:gd name="T8" fmla="*/ 0 w 145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96">
                  <a:moveTo>
                    <a:pt x="0" y="196"/>
                  </a:moveTo>
                  <a:lnTo>
                    <a:pt x="145" y="111"/>
                  </a:lnTo>
                  <a:lnTo>
                    <a:pt x="145" y="0"/>
                  </a:lnTo>
                  <a:lnTo>
                    <a:pt x="0" y="84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0" name="Freeform 23"/>
            <p:cNvSpPr>
              <a:spLocks/>
            </p:cNvSpPr>
            <p:nvPr userDrawn="1"/>
          </p:nvSpPr>
          <p:spPr bwMode="auto">
            <a:xfrm>
              <a:off x="4645025" y="3386138"/>
              <a:ext cx="153988" cy="266700"/>
            </a:xfrm>
            <a:custGeom>
              <a:avLst/>
              <a:gdLst>
                <a:gd name="T0" fmla="*/ 97 w 97"/>
                <a:gd name="T1" fmla="*/ 168 h 168"/>
                <a:gd name="T2" fmla="*/ 0 w 97"/>
                <a:gd name="T3" fmla="*/ 112 h 168"/>
                <a:gd name="T4" fmla="*/ 0 w 97"/>
                <a:gd name="T5" fmla="*/ 0 h 168"/>
                <a:gd name="T6" fmla="*/ 97 w 97"/>
                <a:gd name="T7" fmla="*/ 56 h 168"/>
                <a:gd name="T8" fmla="*/ 97 w 97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68">
                  <a:moveTo>
                    <a:pt x="97" y="168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97" y="56"/>
                  </a:lnTo>
                  <a:lnTo>
                    <a:pt x="97" y="168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1" name="Freeform 24"/>
            <p:cNvSpPr>
              <a:spLocks/>
            </p:cNvSpPr>
            <p:nvPr userDrawn="1"/>
          </p:nvSpPr>
          <p:spPr bwMode="auto">
            <a:xfrm>
              <a:off x="4570413" y="3606801"/>
              <a:ext cx="134938" cy="212725"/>
            </a:xfrm>
            <a:custGeom>
              <a:avLst/>
              <a:gdLst>
                <a:gd name="T0" fmla="*/ 46 w 84"/>
                <a:gd name="T1" fmla="*/ 27 h 131"/>
                <a:gd name="T2" fmla="*/ 0 w 84"/>
                <a:gd name="T3" fmla="*/ 0 h 131"/>
                <a:gd name="T4" fmla="*/ 0 w 84"/>
                <a:gd name="T5" fmla="*/ 110 h 131"/>
                <a:gd name="T6" fmla="*/ 17 w 84"/>
                <a:gd name="T7" fmla="*/ 108 h 131"/>
                <a:gd name="T8" fmla="*/ 72 w 84"/>
                <a:gd name="T9" fmla="*/ 131 h 131"/>
                <a:gd name="T10" fmla="*/ 84 w 84"/>
                <a:gd name="T11" fmla="*/ 105 h 131"/>
                <a:gd name="T12" fmla="*/ 46 w 84"/>
                <a:gd name="T13" fmla="*/ 84 h 131"/>
                <a:gd name="T14" fmla="*/ 46 w 84"/>
                <a:gd name="T15" fmla="*/ 2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31">
                  <a:moveTo>
                    <a:pt x="46" y="2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5" y="108"/>
                    <a:pt x="11" y="108"/>
                    <a:pt x="17" y="108"/>
                  </a:cubicBezTo>
                  <a:cubicBezTo>
                    <a:pt x="39" y="108"/>
                    <a:pt x="58" y="117"/>
                    <a:pt x="72" y="131"/>
                  </a:cubicBezTo>
                  <a:cubicBezTo>
                    <a:pt x="75" y="122"/>
                    <a:pt x="79" y="113"/>
                    <a:pt x="84" y="105"/>
                  </a:cubicBezTo>
                  <a:cubicBezTo>
                    <a:pt x="46" y="84"/>
                    <a:pt x="46" y="84"/>
                    <a:pt x="46" y="84"/>
                  </a:cubicBezTo>
                  <a:lnTo>
                    <a:pt x="46" y="27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2" name="Freeform 25"/>
            <p:cNvSpPr>
              <a:spLocks/>
            </p:cNvSpPr>
            <p:nvPr userDrawn="1"/>
          </p:nvSpPr>
          <p:spPr bwMode="auto">
            <a:xfrm>
              <a:off x="4799013" y="3517901"/>
              <a:ext cx="230188" cy="222250"/>
            </a:xfrm>
            <a:custGeom>
              <a:avLst/>
              <a:gdLst>
                <a:gd name="T0" fmla="*/ 0 w 145"/>
                <a:gd name="T1" fmla="*/ 140 h 140"/>
                <a:gd name="T2" fmla="*/ 145 w 145"/>
                <a:gd name="T3" fmla="*/ 56 h 140"/>
                <a:gd name="T4" fmla="*/ 145 w 145"/>
                <a:gd name="T5" fmla="*/ 0 h 140"/>
                <a:gd name="T6" fmla="*/ 0 w 145"/>
                <a:gd name="T7" fmla="*/ 86 h 140"/>
                <a:gd name="T8" fmla="*/ 0 w 145"/>
                <a:gd name="T9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0">
                  <a:moveTo>
                    <a:pt x="0" y="140"/>
                  </a:moveTo>
                  <a:lnTo>
                    <a:pt x="145" y="56"/>
                  </a:lnTo>
                  <a:lnTo>
                    <a:pt x="145" y="0"/>
                  </a:lnTo>
                  <a:lnTo>
                    <a:pt x="0" y="86"/>
                  </a:lnTo>
                  <a:lnTo>
                    <a:pt x="0" y="140"/>
                  </a:ln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3" name="Freeform 26"/>
            <p:cNvSpPr>
              <a:spLocks/>
            </p:cNvSpPr>
            <p:nvPr userDrawn="1"/>
          </p:nvSpPr>
          <p:spPr bwMode="auto">
            <a:xfrm>
              <a:off x="4799013" y="3605213"/>
              <a:ext cx="230188" cy="314325"/>
            </a:xfrm>
            <a:custGeom>
              <a:avLst/>
              <a:gdLst>
                <a:gd name="T0" fmla="*/ 0 w 145"/>
                <a:gd name="T1" fmla="*/ 198 h 198"/>
                <a:gd name="T2" fmla="*/ 145 w 145"/>
                <a:gd name="T3" fmla="*/ 113 h 198"/>
                <a:gd name="T4" fmla="*/ 145 w 145"/>
                <a:gd name="T5" fmla="*/ 0 h 198"/>
                <a:gd name="T6" fmla="*/ 0 w 145"/>
                <a:gd name="T7" fmla="*/ 85 h 198"/>
                <a:gd name="T8" fmla="*/ 0 w 145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98">
                  <a:moveTo>
                    <a:pt x="0" y="198"/>
                  </a:moveTo>
                  <a:lnTo>
                    <a:pt x="145" y="113"/>
                  </a:lnTo>
                  <a:lnTo>
                    <a:pt x="145" y="0"/>
                  </a:lnTo>
                  <a:lnTo>
                    <a:pt x="0" y="85"/>
                  </a:lnTo>
                  <a:lnTo>
                    <a:pt x="0" y="1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4" name="Freeform 27"/>
            <p:cNvSpPr>
              <a:spLocks/>
            </p:cNvSpPr>
            <p:nvPr userDrawn="1"/>
          </p:nvSpPr>
          <p:spPr bwMode="auto">
            <a:xfrm>
              <a:off x="4570413" y="3776663"/>
              <a:ext cx="228600" cy="142875"/>
            </a:xfrm>
            <a:custGeom>
              <a:avLst/>
              <a:gdLst>
                <a:gd name="T0" fmla="*/ 142 w 142"/>
                <a:gd name="T1" fmla="*/ 34 h 88"/>
                <a:gd name="T2" fmla="*/ 142 w 142"/>
                <a:gd name="T3" fmla="*/ 34 h 88"/>
                <a:gd name="T4" fmla="*/ 84 w 142"/>
                <a:gd name="T5" fmla="*/ 0 h 88"/>
                <a:gd name="T6" fmla="*/ 72 w 142"/>
                <a:gd name="T7" fmla="*/ 26 h 88"/>
                <a:gd name="T8" fmla="*/ 17 w 142"/>
                <a:gd name="T9" fmla="*/ 3 h 88"/>
                <a:gd name="T10" fmla="*/ 0 w 142"/>
                <a:gd name="T11" fmla="*/ 5 h 88"/>
                <a:gd name="T12" fmla="*/ 0 w 142"/>
                <a:gd name="T13" fmla="*/ 5 h 88"/>
                <a:gd name="T14" fmla="*/ 142 w 142"/>
                <a:gd name="T15" fmla="*/ 88 h 88"/>
                <a:gd name="T16" fmla="*/ 142 w 142"/>
                <a:gd name="T17" fmla="*/ 88 h 88"/>
                <a:gd name="T18" fmla="*/ 142 w 142"/>
                <a:gd name="T19" fmla="*/ 3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88">
                  <a:moveTo>
                    <a:pt x="142" y="34"/>
                  </a:moveTo>
                  <a:cubicBezTo>
                    <a:pt x="142" y="34"/>
                    <a:pt x="142" y="34"/>
                    <a:pt x="142" y="34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79" y="8"/>
                    <a:pt x="75" y="17"/>
                    <a:pt x="72" y="26"/>
                  </a:cubicBezTo>
                  <a:cubicBezTo>
                    <a:pt x="58" y="12"/>
                    <a:pt x="39" y="3"/>
                    <a:pt x="17" y="3"/>
                  </a:cubicBezTo>
                  <a:cubicBezTo>
                    <a:pt x="11" y="3"/>
                    <a:pt x="5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42" y="88"/>
                    <a:pt x="142" y="88"/>
                    <a:pt x="142" y="88"/>
                  </a:cubicBezTo>
                  <a:cubicBezTo>
                    <a:pt x="142" y="88"/>
                    <a:pt x="142" y="88"/>
                    <a:pt x="142" y="88"/>
                  </a:cubicBezTo>
                  <a:lnTo>
                    <a:pt x="142" y="34"/>
                  </a:lnTo>
                  <a:close/>
                </a:path>
              </a:pathLst>
            </a:custGeom>
            <a:solidFill>
              <a:srgbClr val="A0E6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5" name="Freeform 28"/>
            <p:cNvSpPr>
              <a:spLocks/>
            </p:cNvSpPr>
            <p:nvPr userDrawn="1"/>
          </p:nvSpPr>
          <p:spPr bwMode="auto">
            <a:xfrm>
              <a:off x="4570413" y="3209926"/>
              <a:ext cx="458788" cy="530225"/>
            </a:xfrm>
            <a:custGeom>
              <a:avLst/>
              <a:gdLst>
                <a:gd name="T0" fmla="*/ 144 w 289"/>
                <a:gd name="T1" fmla="*/ 279 h 334"/>
                <a:gd name="T2" fmla="*/ 144 w 289"/>
                <a:gd name="T3" fmla="*/ 279 h 334"/>
                <a:gd name="T4" fmla="*/ 47 w 289"/>
                <a:gd name="T5" fmla="*/ 223 h 334"/>
                <a:gd name="T6" fmla="*/ 47 w 289"/>
                <a:gd name="T7" fmla="*/ 110 h 334"/>
                <a:gd name="T8" fmla="*/ 144 w 289"/>
                <a:gd name="T9" fmla="*/ 54 h 334"/>
                <a:gd name="T10" fmla="*/ 242 w 289"/>
                <a:gd name="T11" fmla="*/ 110 h 334"/>
                <a:gd name="T12" fmla="*/ 242 w 289"/>
                <a:gd name="T13" fmla="*/ 111 h 334"/>
                <a:gd name="T14" fmla="*/ 289 w 289"/>
                <a:gd name="T15" fmla="*/ 83 h 334"/>
                <a:gd name="T16" fmla="*/ 144 w 289"/>
                <a:gd name="T17" fmla="*/ 0 h 334"/>
                <a:gd name="T18" fmla="*/ 0 w 289"/>
                <a:gd name="T19" fmla="*/ 83 h 334"/>
                <a:gd name="T20" fmla="*/ 0 w 289"/>
                <a:gd name="T21" fmla="*/ 250 h 334"/>
                <a:gd name="T22" fmla="*/ 144 w 289"/>
                <a:gd name="T23" fmla="*/ 334 h 334"/>
                <a:gd name="T24" fmla="*/ 144 w 289"/>
                <a:gd name="T25" fmla="*/ 334 h 334"/>
                <a:gd name="T26" fmla="*/ 144 w 289"/>
                <a:gd name="T27" fmla="*/ 27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9" h="334">
                  <a:moveTo>
                    <a:pt x="144" y="279"/>
                  </a:moveTo>
                  <a:lnTo>
                    <a:pt x="144" y="279"/>
                  </a:lnTo>
                  <a:lnTo>
                    <a:pt x="47" y="223"/>
                  </a:lnTo>
                  <a:lnTo>
                    <a:pt x="47" y="110"/>
                  </a:lnTo>
                  <a:lnTo>
                    <a:pt x="144" y="54"/>
                  </a:lnTo>
                  <a:lnTo>
                    <a:pt x="242" y="110"/>
                  </a:lnTo>
                  <a:lnTo>
                    <a:pt x="242" y="111"/>
                  </a:lnTo>
                  <a:lnTo>
                    <a:pt x="289" y="83"/>
                  </a:lnTo>
                  <a:lnTo>
                    <a:pt x="144" y="0"/>
                  </a:lnTo>
                  <a:lnTo>
                    <a:pt x="0" y="83"/>
                  </a:lnTo>
                  <a:lnTo>
                    <a:pt x="0" y="250"/>
                  </a:lnTo>
                  <a:lnTo>
                    <a:pt x="144" y="334"/>
                  </a:lnTo>
                  <a:lnTo>
                    <a:pt x="144" y="334"/>
                  </a:lnTo>
                  <a:lnTo>
                    <a:pt x="144" y="2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76" name="Freeform 6"/>
          <p:cNvSpPr>
            <a:spLocks/>
          </p:cNvSpPr>
          <p:nvPr userDrawn="1"/>
        </p:nvSpPr>
        <p:spPr bwMode="auto">
          <a:xfrm>
            <a:off x="9233487" y="2228929"/>
            <a:ext cx="2009175" cy="807831"/>
          </a:xfrm>
          <a:custGeom>
            <a:avLst/>
            <a:gdLst>
              <a:gd name="T0" fmla="*/ 1131 w 1266"/>
              <a:gd name="T1" fmla="*/ 241 h 510"/>
              <a:gd name="T2" fmla="*/ 1108 w 1266"/>
              <a:gd name="T3" fmla="*/ 241 h 510"/>
              <a:gd name="T4" fmla="*/ 853 w 1266"/>
              <a:gd name="T5" fmla="*/ 0 h 510"/>
              <a:gd name="T6" fmla="*/ 605 w 1266"/>
              <a:gd name="T7" fmla="*/ 188 h 510"/>
              <a:gd name="T8" fmla="*/ 469 w 1266"/>
              <a:gd name="T9" fmla="*/ 131 h 510"/>
              <a:gd name="T10" fmla="*/ 280 w 1266"/>
              <a:gd name="T11" fmla="*/ 303 h 510"/>
              <a:gd name="T12" fmla="*/ 192 w 1266"/>
              <a:gd name="T13" fmla="*/ 344 h 510"/>
              <a:gd name="T14" fmla="*/ 107 w 1266"/>
              <a:gd name="T15" fmla="*/ 300 h 510"/>
              <a:gd name="T16" fmla="*/ 0 w 1266"/>
              <a:gd name="T17" fmla="*/ 404 h 510"/>
              <a:gd name="T18" fmla="*/ 107 w 1266"/>
              <a:gd name="T19" fmla="*/ 510 h 510"/>
              <a:gd name="T20" fmla="*/ 135 w 1266"/>
              <a:gd name="T21" fmla="*/ 510 h 510"/>
              <a:gd name="T22" fmla="*/ 482 w 1266"/>
              <a:gd name="T23" fmla="*/ 510 h 510"/>
              <a:gd name="T24" fmla="*/ 674 w 1266"/>
              <a:gd name="T25" fmla="*/ 510 h 510"/>
              <a:gd name="T26" fmla="*/ 1140 w 1266"/>
              <a:gd name="T27" fmla="*/ 510 h 510"/>
              <a:gd name="T28" fmla="*/ 1140 w 1266"/>
              <a:gd name="T29" fmla="*/ 510 h 510"/>
              <a:gd name="T30" fmla="*/ 1266 w 1266"/>
              <a:gd name="T31" fmla="*/ 375 h 510"/>
              <a:gd name="T32" fmla="*/ 1131 w 1266"/>
              <a:gd name="T33" fmla="*/ 241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66" h="510">
                <a:moveTo>
                  <a:pt x="1131" y="241"/>
                </a:moveTo>
                <a:cubicBezTo>
                  <a:pt x="1124" y="241"/>
                  <a:pt x="1118" y="241"/>
                  <a:pt x="1108" y="241"/>
                </a:cubicBezTo>
                <a:cubicBezTo>
                  <a:pt x="1102" y="106"/>
                  <a:pt x="992" y="0"/>
                  <a:pt x="853" y="0"/>
                </a:cubicBezTo>
                <a:cubicBezTo>
                  <a:pt x="734" y="0"/>
                  <a:pt x="636" y="81"/>
                  <a:pt x="605" y="188"/>
                </a:cubicBezTo>
                <a:cubicBezTo>
                  <a:pt x="570" y="153"/>
                  <a:pt x="523" y="131"/>
                  <a:pt x="469" y="131"/>
                </a:cubicBezTo>
                <a:cubicBezTo>
                  <a:pt x="372" y="131"/>
                  <a:pt x="290" y="206"/>
                  <a:pt x="280" y="303"/>
                </a:cubicBezTo>
                <a:cubicBezTo>
                  <a:pt x="249" y="307"/>
                  <a:pt x="217" y="322"/>
                  <a:pt x="192" y="344"/>
                </a:cubicBezTo>
                <a:cubicBezTo>
                  <a:pt x="173" y="316"/>
                  <a:pt x="142" y="300"/>
                  <a:pt x="107" y="300"/>
                </a:cubicBezTo>
                <a:cubicBezTo>
                  <a:pt x="47" y="300"/>
                  <a:pt x="0" y="347"/>
                  <a:pt x="0" y="404"/>
                </a:cubicBezTo>
                <a:cubicBezTo>
                  <a:pt x="0" y="463"/>
                  <a:pt x="47" y="510"/>
                  <a:pt x="107" y="510"/>
                </a:cubicBezTo>
                <a:cubicBezTo>
                  <a:pt x="135" y="510"/>
                  <a:pt x="135" y="510"/>
                  <a:pt x="135" y="510"/>
                </a:cubicBezTo>
                <a:cubicBezTo>
                  <a:pt x="482" y="510"/>
                  <a:pt x="482" y="510"/>
                  <a:pt x="482" y="510"/>
                </a:cubicBezTo>
                <a:cubicBezTo>
                  <a:pt x="674" y="510"/>
                  <a:pt x="674" y="510"/>
                  <a:pt x="674" y="510"/>
                </a:cubicBezTo>
                <a:cubicBezTo>
                  <a:pt x="1140" y="510"/>
                  <a:pt x="1140" y="510"/>
                  <a:pt x="1140" y="510"/>
                </a:cubicBezTo>
                <a:cubicBezTo>
                  <a:pt x="1140" y="510"/>
                  <a:pt x="1140" y="510"/>
                  <a:pt x="1140" y="510"/>
                </a:cubicBezTo>
                <a:cubicBezTo>
                  <a:pt x="1209" y="504"/>
                  <a:pt x="1266" y="447"/>
                  <a:pt x="1266" y="375"/>
                </a:cubicBezTo>
                <a:cubicBezTo>
                  <a:pt x="1266" y="300"/>
                  <a:pt x="1206" y="241"/>
                  <a:pt x="1131" y="2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grpSp>
        <p:nvGrpSpPr>
          <p:cNvPr id="77" name="Group 76"/>
          <p:cNvGrpSpPr/>
          <p:nvPr userDrawn="1"/>
        </p:nvGrpSpPr>
        <p:grpSpPr>
          <a:xfrm>
            <a:off x="4540484" y="888770"/>
            <a:ext cx="4776264" cy="4702229"/>
            <a:chOff x="3657600" y="-6505575"/>
            <a:chExt cx="4872038" cy="4795838"/>
          </a:xfrm>
        </p:grpSpPr>
        <p:sp>
          <p:nvSpPr>
            <p:cNvPr id="78" name="Freeform 78"/>
            <p:cNvSpPr>
              <a:spLocks/>
            </p:cNvSpPr>
            <p:nvPr userDrawn="1"/>
          </p:nvSpPr>
          <p:spPr bwMode="auto">
            <a:xfrm>
              <a:off x="6442075" y="-3392488"/>
              <a:ext cx="1101725" cy="520700"/>
            </a:xfrm>
            <a:custGeom>
              <a:avLst/>
              <a:gdLst>
                <a:gd name="T0" fmla="*/ 0 w 694"/>
                <a:gd name="T1" fmla="*/ 256 h 328"/>
                <a:gd name="T2" fmla="*/ 125 w 694"/>
                <a:gd name="T3" fmla="*/ 328 h 328"/>
                <a:gd name="T4" fmla="*/ 694 w 694"/>
                <a:gd name="T5" fmla="*/ 0 h 328"/>
                <a:gd name="T6" fmla="*/ 694 w 694"/>
                <a:gd name="T7" fmla="*/ 0 h 328"/>
                <a:gd name="T8" fmla="*/ 125 w 694"/>
                <a:gd name="T9" fmla="*/ 328 h 328"/>
                <a:gd name="T10" fmla="*/ 0 w 694"/>
                <a:gd name="T11" fmla="*/ 256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4" h="328">
                  <a:moveTo>
                    <a:pt x="0" y="256"/>
                  </a:moveTo>
                  <a:lnTo>
                    <a:pt x="125" y="328"/>
                  </a:lnTo>
                  <a:lnTo>
                    <a:pt x="694" y="0"/>
                  </a:lnTo>
                  <a:lnTo>
                    <a:pt x="694" y="0"/>
                  </a:lnTo>
                  <a:lnTo>
                    <a:pt x="125" y="328"/>
                  </a:lnTo>
                  <a:lnTo>
                    <a:pt x="0" y="256"/>
                  </a:lnTo>
                  <a:close/>
                </a:path>
              </a:pathLst>
            </a:custGeom>
            <a:solidFill>
              <a:srgbClr val="40CDF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79" name="Freeform 87"/>
            <p:cNvSpPr>
              <a:spLocks/>
            </p:cNvSpPr>
            <p:nvPr userDrawn="1"/>
          </p:nvSpPr>
          <p:spPr bwMode="auto">
            <a:xfrm>
              <a:off x="5737225" y="-5473700"/>
              <a:ext cx="903288" cy="1560513"/>
            </a:xfrm>
            <a:custGeom>
              <a:avLst/>
              <a:gdLst>
                <a:gd name="T0" fmla="*/ 569 w 569"/>
                <a:gd name="T1" fmla="*/ 983 h 983"/>
                <a:gd name="T2" fmla="*/ 0 w 569"/>
                <a:gd name="T3" fmla="*/ 655 h 983"/>
                <a:gd name="T4" fmla="*/ 0 w 569"/>
                <a:gd name="T5" fmla="*/ 0 h 983"/>
                <a:gd name="T6" fmla="*/ 569 w 569"/>
                <a:gd name="T7" fmla="*/ 329 h 983"/>
                <a:gd name="T8" fmla="*/ 569 w 569"/>
                <a:gd name="T9" fmla="*/ 983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9" h="983">
                  <a:moveTo>
                    <a:pt x="569" y="983"/>
                  </a:moveTo>
                  <a:lnTo>
                    <a:pt x="0" y="655"/>
                  </a:lnTo>
                  <a:lnTo>
                    <a:pt x="0" y="0"/>
                  </a:lnTo>
                  <a:lnTo>
                    <a:pt x="569" y="329"/>
                  </a:lnTo>
                  <a:lnTo>
                    <a:pt x="569" y="983"/>
                  </a:lnTo>
                  <a:close/>
                </a:path>
              </a:pathLst>
            </a:custGeom>
            <a:solidFill>
              <a:srgbClr val="CECEC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0" name="Freeform 88"/>
            <p:cNvSpPr>
              <a:spLocks/>
            </p:cNvSpPr>
            <p:nvPr userDrawn="1"/>
          </p:nvSpPr>
          <p:spPr bwMode="auto">
            <a:xfrm>
              <a:off x="5299075" y="-4183063"/>
              <a:ext cx="790575" cy="1233488"/>
            </a:xfrm>
            <a:custGeom>
              <a:avLst/>
              <a:gdLst>
                <a:gd name="T0" fmla="*/ 271 w 489"/>
                <a:gd name="T1" fmla="*/ 157 h 763"/>
                <a:gd name="T2" fmla="*/ 0 w 489"/>
                <a:gd name="T3" fmla="*/ 0 h 763"/>
                <a:gd name="T4" fmla="*/ 0 w 489"/>
                <a:gd name="T5" fmla="*/ 641 h 763"/>
                <a:gd name="T6" fmla="*/ 102 w 489"/>
                <a:gd name="T7" fmla="*/ 629 h 763"/>
                <a:gd name="T8" fmla="*/ 423 w 489"/>
                <a:gd name="T9" fmla="*/ 763 h 763"/>
                <a:gd name="T10" fmla="*/ 489 w 489"/>
                <a:gd name="T11" fmla="*/ 615 h 763"/>
                <a:gd name="T12" fmla="*/ 271 w 489"/>
                <a:gd name="T13" fmla="*/ 489 h 763"/>
                <a:gd name="T14" fmla="*/ 271 w 489"/>
                <a:gd name="T15" fmla="*/ 157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9" h="763">
                  <a:moveTo>
                    <a:pt x="271" y="15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41"/>
                    <a:pt x="0" y="641"/>
                    <a:pt x="0" y="641"/>
                  </a:cubicBezTo>
                  <a:cubicBezTo>
                    <a:pt x="33" y="633"/>
                    <a:pt x="67" y="629"/>
                    <a:pt x="102" y="629"/>
                  </a:cubicBezTo>
                  <a:cubicBezTo>
                    <a:pt x="229" y="629"/>
                    <a:pt x="341" y="681"/>
                    <a:pt x="423" y="763"/>
                  </a:cubicBezTo>
                  <a:cubicBezTo>
                    <a:pt x="439" y="711"/>
                    <a:pt x="461" y="661"/>
                    <a:pt x="489" y="615"/>
                  </a:cubicBezTo>
                  <a:cubicBezTo>
                    <a:pt x="271" y="489"/>
                    <a:pt x="271" y="489"/>
                    <a:pt x="271" y="489"/>
                  </a:cubicBezTo>
                  <a:lnTo>
                    <a:pt x="271" y="157"/>
                  </a:lnTo>
                  <a:close/>
                </a:path>
              </a:pathLst>
            </a:custGeom>
            <a:solidFill>
              <a:srgbClr val="40CDF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1" name="Freeform 97"/>
            <p:cNvSpPr>
              <a:spLocks/>
            </p:cNvSpPr>
            <p:nvPr userDrawn="1"/>
          </p:nvSpPr>
          <p:spPr bwMode="auto">
            <a:xfrm>
              <a:off x="5956300" y="-3586163"/>
              <a:ext cx="57150" cy="228600"/>
            </a:xfrm>
            <a:custGeom>
              <a:avLst/>
              <a:gdLst>
                <a:gd name="T0" fmla="*/ 0 w 36"/>
                <a:gd name="T1" fmla="*/ 144 h 144"/>
                <a:gd name="T2" fmla="*/ 36 w 36"/>
                <a:gd name="T3" fmla="*/ 122 h 144"/>
                <a:gd name="T4" fmla="*/ 36 w 36"/>
                <a:gd name="T5" fmla="*/ 21 h 144"/>
                <a:gd name="T6" fmla="*/ 0 w 36"/>
                <a:gd name="T7" fmla="*/ 0 h 144"/>
                <a:gd name="T8" fmla="*/ 0 w 36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44">
                  <a:moveTo>
                    <a:pt x="0" y="144"/>
                  </a:moveTo>
                  <a:lnTo>
                    <a:pt x="36" y="122"/>
                  </a:lnTo>
                  <a:lnTo>
                    <a:pt x="36" y="21"/>
                  </a:lnTo>
                  <a:lnTo>
                    <a:pt x="0" y="0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91A80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2" name="Freeform 98"/>
            <p:cNvSpPr>
              <a:spLocks/>
            </p:cNvSpPr>
            <p:nvPr userDrawn="1"/>
          </p:nvSpPr>
          <p:spPr bwMode="auto">
            <a:xfrm>
              <a:off x="5930900" y="-3598863"/>
              <a:ext cx="25400" cy="255588"/>
            </a:xfrm>
            <a:custGeom>
              <a:avLst/>
              <a:gdLst>
                <a:gd name="T0" fmla="*/ 0 w 16"/>
                <a:gd name="T1" fmla="*/ 161 h 161"/>
                <a:gd name="T2" fmla="*/ 16 w 16"/>
                <a:gd name="T3" fmla="*/ 152 h 161"/>
                <a:gd name="T4" fmla="*/ 16 w 16"/>
                <a:gd name="T5" fmla="*/ 8 h 161"/>
                <a:gd name="T6" fmla="*/ 0 w 16"/>
                <a:gd name="T7" fmla="*/ 0 h 161"/>
                <a:gd name="T8" fmla="*/ 0 w 16"/>
                <a:gd name="T9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1">
                  <a:moveTo>
                    <a:pt x="0" y="161"/>
                  </a:moveTo>
                  <a:lnTo>
                    <a:pt x="16" y="152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161"/>
                  </a:lnTo>
                  <a:close/>
                </a:path>
              </a:pathLst>
            </a:custGeom>
            <a:solidFill>
              <a:srgbClr val="004B1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3" name="Freeform 99"/>
            <p:cNvSpPr>
              <a:spLocks/>
            </p:cNvSpPr>
            <p:nvPr userDrawn="1"/>
          </p:nvSpPr>
          <p:spPr bwMode="auto">
            <a:xfrm>
              <a:off x="5881688" y="-3629025"/>
              <a:ext cx="49213" cy="314325"/>
            </a:xfrm>
            <a:custGeom>
              <a:avLst/>
              <a:gdLst>
                <a:gd name="T0" fmla="*/ 0 w 31"/>
                <a:gd name="T1" fmla="*/ 198 h 198"/>
                <a:gd name="T2" fmla="*/ 31 w 31"/>
                <a:gd name="T3" fmla="*/ 180 h 198"/>
                <a:gd name="T4" fmla="*/ 31 w 31"/>
                <a:gd name="T5" fmla="*/ 19 h 198"/>
                <a:gd name="T6" fmla="*/ 0 w 31"/>
                <a:gd name="T7" fmla="*/ 0 h 198"/>
                <a:gd name="T8" fmla="*/ 0 w 31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8">
                  <a:moveTo>
                    <a:pt x="0" y="198"/>
                  </a:moveTo>
                  <a:lnTo>
                    <a:pt x="31" y="180"/>
                  </a:lnTo>
                  <a:lnTo>
                    <a:pt x="31" y="19"/>
                  </a:lnTo>
                  <a:lnTo>
                    <a:pt x="0" y="0"/>
                  </a:lnTo>
                  <a:lnTo>
                    <a:pt x="0" y="198"/>
                  </a:lnTo>
                  <a:close/>
                </a:path>
              </a:pathLst>
            </a:custGeom>
            <a:solidFill>
              <a:srgbClr val="BAD80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4" name="Freeform 100"/>
            <p:cNvSpPr>
              <a:spLocks/>
            </p:cNvSpPr>
            <p:nvPr userDrawn="1"/>
          </p:nvSpPr>
          <p:spPr bwMode="auto">
            <a:xfrm>
              <a:off x="5737225" y="-3632200"/>
              <a:ext cx="144463" cy="320675"/>
            </a:xfrm>
            <a:custGeom>
              <a:avLst/>
              <a:gdLst>
                <a:gd name="T0" fmla="*/ 91 w 91"/>
                <a:gd name="T1" fmla="*/ 2 h 202"/>
                <a:gd name="T2" fmla="*/ 87 w 91"/>
                <a:gd name="T3" fmla="*/ 0 h 202"/>
                <a:gd name="T4" fmla="*/ 0 w 91"/>
                <a:gd name="T5" fmla="*/ 50 h 202"/>
                <a:gd name="T6" fmla="*/ 0 w 91"/>
                <a:gd name="T7" fmla="*/ 151 h 202"/>
                <a:gd name="T8" fmla="*/ 87 w 91"/>
                <a:gd name="T9" fmla="*/ 202 h 202"/>
                <a:gd name="T10" fmla="*/ 91 w 91"/>
                <a:gd name="T11" fmla="*/ 200 h 202"/>
                <a:gd name="T12" fmla="*/ 91 w 91"/>
                <a:gd name="T13" fmla="*/ 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202">
                  <a:moveTo>
                    <a:pt x="91" y="2"/>
                  </a:moveTo>
                  <a:lnTo>
                    <a:pt x="87" y="0"/>
                  </a:lnTo>
                  <a:lnTo>
                    <a:pt x="0" y="50"/>
                  </a:lnTo>
                  <a:lnTo>
                    <a:pt x="0" y="151"/>
                  </a:lnTo>
                  <a:lnTo>
                    <a:pt x="87" y="202"/>
                  </a:lnTo>
                  <a:lnTo>
                    <a:pt x="91" y="200"/>
                  </a:lnTo>
                  <a:lnTo>
                    <a:pt x="91" y="2"/>
                  </a:lnTo>
                  <a:close/>
                </a:path>
              </a:pathLst>
            </a:custGeom>
            <a:solidFill>
              <a:srgbClr val="107C1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5" name="Freeform 129"/>
            <p:cNvSpPr>
              <a:spLocks/>
            </p:cNvSpPr>
            <p:nvPr userDrawn="1"/>
          </p:nvSpPr>
          <p:spPr bwMode="auto">
            <a:xfrm>
              <a:off x="6640513" y="-4192588"/>
              <a:ext cx="1343025" cy="1831975"/>
            </a:xfrm>
            <a:custGeom>
              <a:avLst/>
              <a:gdLst>
                <a:gd name="T0" fmla="*/ 0 w 846"/>
                <a:gd name="T1" fmla="*/ 1154 h 1154"/>
                <a:gd name="T2" fmla="*/ 846 w 846"/>
                <a:gd name="T3" fmla="*/ 660 h 1154"/>
                <a:gd name="T4" fmla="*/ 846 w 846"/>
                <a:gd name="T5" fmla="*/ 0 h 1154"/>
                <a:gd name="T6" fmla="*/ 0 w 846"/>
                <a:gd name="T7" fmla="*/ 494 h 1154"/>
                <a:gd name="T8" fmla="*/ 0 w 846"/>
                <a:gd name="T9" fmla="*/ 1154 h 1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6" h="1154">
                  <a:moveTo>
                    <a:pt x="0" y="1154"/>
                  </a:moveTo>
                  <a:lnTo>
                    <a:pt x="846" y="660"/>
                  </a:lnTo>
                  <a:lnTo>
                    <a:pt x="846" y="0"/>
                  </a:lnTo>
                  <a:lnTo>
                    <a:pt x="0" y="494"/>
                  </a:lnTo>
                  <a:lnTo>
                    <a:pt x="0" y="1154"/>
                  </a:lnTo>
                  <a:close/>
                </a:path>
              </a:pathLst>
            </a:custGeom>
            <a:solidFill>
              <a:srgbClr val="00205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6" name="Freeform 132"/>
            <p:cNvSpPr>
              <a:spLocks/>
            </p:cNvSpPr>
            <p:nvPr userDrawn="1"/>
          </p:nvSpPr>
          <p:spPr bwMode="auto">
            <a:xfrm>
              <a:off x="5299075" y="-3189288"/>
              <a:ext cx="1341438" cy="823913"/>
            </a:xfrm>
            <a:custGeom>
              <a:avLst/>
              <a:gdLst>
                <a:gd name="T0" fmla="*/ 829 w 829"/>
                <a:gd name="T1" fmla="*/ 196 h 509"/>
                <a:gd name="T2" fmla="*/ 829 w 829"/>
                <a:gd name="T3" fmla="*/ 196 h 509"/>
                <a:gd name="T4" fmla="*/ 489 w 829"/>
                <a:gd name="T5" fmla="*/ 0 h 509"/>
                <a:gd name="T6" fmla="*/ 423 w 829"/>
                <a:gd name="T7" fmla="*/ 148 h 509"/>
                <a:gd name="T8" fmla="*/ 102 w 829"/>
                <a:gd name="T9" fmla="*/ 14 h 509"/>
                <a:gd name="T10" fmla="*/ 0 w 829"/>
                <a:gd name="T11" fmla="*/ 26 h 509"/>
                <a:gd name="T12" fmla="*/ 0 w 829"/>
                <a:gd name="T13" fmla="*/ 31 h 509"/>
                <a:gd name="T14" fmla="*/ 829 w 829"/>
                <a:gd name="T15" fmla="*/ 509 h 509"/>
                <a:gd name="T16" fmla="*/ 829 w 829"/>
                <a:gd name="T17" fmla="*/ 509 h 509"/>
                <a:gd name="T18" fmla="*/ 829 w 829"/>
                <a:gd name="T19" fmla="*/ 196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9" h="509">
                  <a:moveTo>
                    <a:pt x="829" y="196"/>
                  </a:moveTo>
                  <a:cubicBezTo>
                    <a:pt x="829" y="196"/>
                    <a:pt x="829" y="196"/>
                    <a:pt x="829" y="196"/>
                  </a:cubicBezTo>
                  <a:cubicBezTo>
                    <a:pt x="489" y="0"/>
                    <a:pt x="489" y="0"/>
                    <a:pt x="489" y="0"/>
                  </a:cubicBezTo>
                  <a:cubicBezTo>
                    <a:pt x="461" y="46"/>
                    <a:pt x="439" y="96"/>
                    <a:pt x="423" y="148"/>
                  </a:cubicBezTo>
                  <a:cubicBezTo>
                    <a:pt x="341" y="66"/>
                    <a:pt x="229" y="14"/>
                    <a:pt x="102" y="14"/>
                  </a:cubicBezTo>
                  <a:cubicBezTo>
                    <a:pt x="67" y="14"/>
                    <a:pt x="33" y="18"/>
                    <a:pt x="0" y="26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829" y="509"/>
                    <a:pt x="829" y="509"/>
                    <a:pt x="829" y="509"/>
                  </a:cubicBezTo>
                  <a:cubicBezTo>
                    <a:pt x="829" y="509"/>
                    <a:pt x="829" y="509"/>
                    <a:pt x="829" y="509"/>
                  </a:cubicBezTo>
                  <a:lnTo>
                    <a:pt x="829" y="196"/>
                  </a:lnTo>
                  <a:close/>
                </a:path>
              </a:pathLst>
            </a:custGeom>
            <a:solidFill>
              <a:srgbClr val="A0E6F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7" name="Freeform 133"/>
            <p:cNvSpPr>
              <a:spLocks/>
            </p:cNvSpPr>
            <p:nvPr userDrawn="1"/>
          </p:nvSpPr>
          <p:spPr bwMode="auto">
            <a:xfrm>
              <a:off x="6199188" y="-5461000"/>
              <a:ext cx="885825" cy="509588"/>
            </a:xfrm>
            <a:custGeom>
              <a:avLst/>
              <a:gdLst>
                <a:gd name="T0" fmla="*/ 558 w 558"/>
                <a:gd name="T1" fmla="*/ 161 h 321"/>
                <a:gd name="T2" fmla="*/ 278 w 558"/>
                <a:gd name="T3" fmla="*/ 0 h 321"/>
                <a:gd name="T4" fmla="*/ 0 w 558"/>
                <a:gd name="T5" fmla="*/ 160 h 321"/>
                <a:gd name="T6" fmla="*/ 276 w 558"/>
                <a:gd name="T7" fmla="*/ 320 h 321"/>
                <a:gd name="T8" fmla="*/ 278 w 558"/>
                <a:gd name="T9" fmla="*/ 319 h 321"/>
                <a:gd name="T10" fmla="*/ 282 w 558"/>
                <a:gd name="T11" fmla="*/ 321 h 321"/>
                <a:gd name="T12" fmla="*/ 558 w 558"/>
                <a:gd name="T13" fmla="*/ 16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8" h="321">
                  <a:moveTo>
                    <a:pt x="558" y="161"/>
                  </a:moveTo>
                  <a:lnTo>
                    <a:pt x="278" y="0"/>
                  </a:lnTo>
                  <a:lnTo>
                    <a:pt x="0" y="160"/>
                  </a:lnTo>
                  <a:lnTo>
                    <a:pt x="276" y="320"/>
                  </a:lnTo>
                  <a:lnTo>
                    <a:pt x="278" y="319"/>
                  </a:lnTo>
                  <a:lnTo>
                    <a:pt x="282" y="321"/>
                  </a:lnTo>
                  <a:lnTo>
                    <a:pt x="558" y="161"/>
                  </a:lnTo>
                  <a:close/>
                </a:path>
              </a:pathLst>
            </a:custGeom>
            <a:solidFill>
              <a:srgbClr val="40CDF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8" name="Freeform 134"/>
            <p:cNvSpPr>
              <a:spLocks/>
            </p:cNvSpPr>
            <p:nvPr userDrawn="1"/>
          </p:nvSpPr>
          <p:spPr bwMode="auto">
            <a:xfrm>
              <a:off x="5299075" y="-6505575"/>
              <a:ext cx="2684463" cy="3097213"/>
            </a:xfrm>
            <a:custGeom>
              <a:avLst/>
              <a:gdLst>
                <a:gd name="T0" fmla="*/ 1691 w 1691"/>
                <a:gd name="T1" fmla="*/ 488 h 1951"/>
                <a:gd name="T2" fmla="*/ 845 w 1691"/>
                <a:gd name="T3" fmla="*/ 0 h 1951"/>
                <a:gd name="T4" fmla="*/ 0 w 1691"/>
                <a:gd name="T5" fmla="*/ 488 h 1951"/>
                <a:gd name="T6" fmla="*/ 0 w 1691"/>
                <a:gd name="T7" fmla="*/ 1463 h 1951"/>
                <a:gd name="T8" fmla="*/ 845 w 1691"/>
                <a:gd name="T9" fmla="*/ 1951 h 1951"/>
                <a:gd name="T10" fmla="*/ 845 w 1691"/>
                <a:gd name="T11" fmla="*/ 1951 h 1951"/>
                <a:gd name="T12" fmla="*/ 845 w 1691"/>
                <a:gd name="T13" fmla="*/ 1632 h 1951"/>
                <a:gd name="T14" fmla="*/ 845 w 1691"/>
                <a:gd name="T15" fmla="*/ 1632 h 1951"/>
                <a:gd name="T16" fmla="*/ 276 w 1691"/>
                <a:gd name="T17" fmla="*/ 1304 h 1951"/>
                <a:gd name="T18" fmla="*/ 276 w 1691"/>
                <a:gd name="T19" fmla="*/ 647 h 1951"/>
                <a:gd name="T20" fmla="*/ 845 w 1691"/>
                <a:gd name="T21" fmla="*/ 319 h 1951"/>
                <a:gd name="T22" fmla="*/ 1414 w 1691"/>
                <a:gd name="T23" fmla="*/ 647 h 1951"/>
                <a:gd name="T24" fmla="*/ 1414 w 1691"/>
                <a:gd name="T25" fmla="*/ 649 h 1951"/>
                <a:gd name="T26" fmla="*/ 845 w 1691"/>
                <a:gd name="T27" fmla="*/ 982 h 1951"/>
                <a:gd name="T28" fmla="*/ 845 w 1691"/>
                <a:gd name="T29" fmla="*/ 1632 h 1951"/>
                <a:gd name="T30" fmla="*/ 1691 w 1691"/>
                <a:gd name="T31" fmla="*/ 1137 h 1951"/>
                <a:gd name="T32" fmla="*/ 1691 w 1691"/>
                <a:gd name="T33" fmla="*/ 488 h 1951"/>
                <a:gd name="T34" fmla="*/ 1691 w 1691"/>
                <a:gd name="T35" fmla="*/ 488 h 1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91" h="1951">
                  <a:moveTo>
                    <a:pt x="1691" y="488"/>
                  </a:moveTo>
                  <a:lnTo>
                    <a:pt x="845" y="0"/>
                  </a:lnTo>
                  <a:lnTo>
                    <a:pt x="0" y="488"/>
                  </a:lnTo>
                  <a:lnTo>
                    <a:pt x="0" y="1463"/>
                  </a:lnTo>
                  <a:lnTo>
                    <a:pt x="845" y="1951"/>
                  </a:lnTo>
                  <a:lnTo>
                    <a:pt x="845" y="1951"/>
                  </a:lnTo>
                  <a:lnTo>
                    <a:pt x="845" y="1632"/>
                  </a:lnTo>
                  <a:lnTo>
                    <a:pt x="845" y="1632"/>
                  </a:lnTo>
                  <a:lnTo>
                    <a:pt x="276" y="1304"/>
                  </a:lnTo>
                  <a:lnTo>
                    <a:pt x="276" y="647"/>
                  </a:lnTo>
                  <a:lnTo>
                    <a:pt x="845" y="319"/>
                  </a:lnTo>
                  <a:lnTo>
                    <a:pt x="1414" y="647"/>
                  </a:lnTo>
                  <a:lnTo>
                    <a:pt x="1414" y="649"/>
                  </a:lnTo>
                  <a:lnTo>
                    <a:pt x="845" y="982"/>
                  </a:lnTo>
                  <a:lnTo>
                    <a:pt x="845" y="1632"/>
                  </a:lnTo>
                  <a:lnTo>
                    <a:pt x="1691" y="1137"/>
                  </a:lnTo>
                  <a:lnTo>
                    <a:pt x="1691" y="488"/>
                  </a:lnTo>
                  <a:lnTo>
                    <a:pt x="1691" y="488"/>
                  </a:lnTo>
                  <a:close/>
                </a:path>
              </a:pathLst>
            </a:custGeom>
            <a:solidFill>
              <a:srgbClr val="00205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9" name="Freeform 135"/>
            <p:cNvSpPr>
              <a:spLocks/>
            </p:cNvSpPr>
            <p:nvPr userDrawn="1"/>
          </p:nvSpPr>
          <p:spPr bwMode="auto">
            <a:xfrm>
              <a:off x="6640513" y="-4712993"/>
              <a:ext cx="1343025" cy="1304630"/>
            </a:xfrm>
            <a:custGeom>
              <a:avLst/>
              <a:gdLst>
                <a:gd name="T0" fmla="*/ 0 w 846"/>
                <a:gd name="T1" fmla="*/ 814 h 814"/>
                <a:gd name="T2" fmla="*/ 0 w 846"/>
                <a:gd name="T3" fmla="*/ 814 h 814"/>
                <a:gd name="T4" fmla="*/ 846 w 846"/>
                <a:gd name="T5" fmla="*/ 326 h 814"/>
                <a:gd name="T6" fmla="*/ 846 w 846"/>
                <a:gd name="T7" fmla="*/ 0 h 814"/>
                <a:gd name="T8" fmla="*/ 0 w 846"/>
                <a:gd name="T9" fmla="*/ 495 h 814"/>
                <a:gd name="T10" fmla="*/ 0 w 846"/>
                <a:gd name="T11" fmla="*/ 814 h 814"/>
                <a:gd name="connsiteX0" fmla="*/ 0 w 10000"/>
                <a:gd name="connsiteY0" fmla="*/ 10096 h 10096"/>
                <a:gd name="connsiteX1" fmla="*/ 0 w 10000"/>
                <a:gd name="connsiteY1" fmla="*/ 10096 h 10096"/>
                <a:gd name="connsiteX2" fmla="*/ 10000 w 10000"/>
                <a:gd name="connsiteY2" fmla="*/ 4101 h 10096"/>
                <a:gd name="connsiteX3" fmla="*/ 10000 w 10000"/>
                <a:gd name="connsiteY3" fmla="*/ 0 h 10096"/>
                <a:gd name="connsiteX4" fmla="*/ 0 w 10000"/>
                <a:gd name="connsiteY4" fmla="*/ 6177 h 10096"/>
                <a:gd name="connsiteX5" fmla="*/ 0 w 10000"/>
                <a:gd name="connsiteY5" fmla="*/ 10096 h 1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10096">
                  <a:moveTo>
                    <a:pt x="0" y="10096"/>
                  </a:moveTo>
                  <a:lnTo>
                    <a:pt x="0" y="10096"/>
                  </a:lnTo>
                  <a:lnTo>
                    <a:pt x="10000" y="4101"/>
                  </a:lnTo>
                  <a:lnTo>
                    <a:pt x="10000" y="0"/>
                  </a:lnTo>
                  <a:lnTo>
                    <a:pt x="0" y="6177"/>
                  </a:lnTo>
                  <a:lnTo>
                    <a:pt x="0" y="10096"/>
                  </a:lnTo>
                  <a:close/>
                </a:path>
              </a:pathLst>
            </a:custGeom>
            <a:solidFill>
              <a:srgbClr val="7B7B7B"/>
            </a:solidFill>
            <a:ln w="19050">
              <a:solidFill>
                <a:srgbClr val="7B7B7B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0" name="Freeform 144"/>
            <p:cNvSpPr>
              <a:spLocks/>
            </p:cNvSpPr>
            <p:nvPr userDrawn="1"/>
          </p:nvSpPr>
          <p:spPr bwMode="auto">
            <a:xfrm>
              <a:off x="6091238" y="-3529013"/>
              <a:ext cx="549275" cy="657225"/>
            </a:xfrm>
            <a:custGeom>
              <a:avLst/>
              <a:gdLst>
                <a:gd name="T0" fmla="*/ 339 w 339"/>
                <a:gd name="T1" fmla="*/ 407 h 407"/>
                <a:gd name="T2" fmla="*/ 339 w 339"/>
                <a:gd name="T3" fmla="*/ 75 h 407"/>
                <a:gd name="T4" fmla="*/ 339 w 339"/>
                <a:gd name="T5" fmla="*/ 75 h 407"/>
                <a:gd name="T6" fmla="*/ 210 w 339"/>
                <a:gd name="T7" fmla="*/ 0 h 407"/>
                <a:gd name="T8" fmla="*/ 0 w 339"/>
                <a:gd name="T9" fmla="*/ 212 h 407"/>
                <a:gd name="T10" fmla="*/ 339 w 339"/>
                <a:gd name="T11" fmla="*/ 407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407">
                  <a:moveTo>
                    <a:pt x="339" y="407"/>
                  </a:moveTo>
                  <a:cubicBezTo>
                    <a:pt x="339" y="75"/>
                    <a:pt x="339" y="75"/>
                    <a:pt x="339" y="75"/>
                  </a:cubicBezTo>
                  <a:cubicBezTo>
                    <a:pt x="339" y="75"/>
                    <a:pt x="339" y="75"/>
                    <a:pt x="339" y="75"/>
                  </a:cubicBezTo>
                  <a:cubicBezTo>
                    <a:pt x="210" y="0"/>
                    <a:pt x="210" y="0"/>
                    <a:pt x="210" y="0"/>
                  </a:cubicBezTo>
                  <a:cubicBezTo>
                    <a:pt x="111" y="61"/>
                    <a:pt x="18" y="187"/>
                    <a:pt x="0" y="212"/>
                  </a:cubicBezTo>
                  <a:cubicBezTo>
                    <a:pt x="339" y="407"/>
                    <a:pt x="339" y="407"/>
                    <a:pt x="339" y="407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1" name="Freeform 145"/>
            <p:cNvSpPr>
              <a:spLocks/>
            </p:cNvSpPr>
            <p:nvPr userDrawn="1"/>
          </p:nvSpPr>
          <p:spPr bwMode="auto">
            <a:xfrm>
              <a:off x="6083300" y="-3189288"/>
              <a:ext cx="7938" cy="11113"/>
            </a:xfrm>
            <a:custGeom>
              <a:avLst/>
              <a:gdLst>
                <a:gd name="T0" fmla="*/ 5 w 5"/>
                <a:gd name="T1" fmla="*/ 1 h 6"/>
                <a:gd name="T2" fmla="*/ 4 w 5"/>
                <a:gd name="T3" fmla="*/ 0 h 6"/>
                <a:gd name="T4" fmla="*/ 5 w 5"/>
                <a:gd name="T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6"/>
                    <a:pt x="1" y="6"/>
                    <a:pt x="5" y="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2" name="Freeform 146"/>
            <p:cNvSpPr>
              <a:spLocks/>
            </p:cNvSpPr>
            <p:nvPr userDrawn="1"/>
          </p:nvSpPr>
          <p:spPr bwMode="auto">
            <a:xfrm>
              <a:off x="3657600" y="-3146425"/>
              <a:ext cx="4872038" cy="1436688"/>
            </a:xfrm>
            <a:custGeom>
              <a:avLst/>
              <a:gdLst>
                <a:gd name="T0" fmla="*/ 2686 w 3008"/>
                <a:gd name="T1" fmla="*/ 249 h 888"/>
                <a:gd name="T2" fmla="*/ 2634 w 3008"/>
                <a:gd name="T3" fmla="*/ 249 h 888"/>
                <a:gd name="T4" fmla="*/ 2590 w 3008"/>
                <a:gd name="T5" fmla="*/ 49 h 888"/>
                <a:gd name="T6" fmla="*/ 1842 w 3008"/>
                <a:gd name="T7" fmla="*/ 486 h 888"/>
                <a:gd name="T8" fmla="*/ 1842 w 3008"/>
                <a:gd name="T9" fmla="*/ 483 h 888"/>
                <a:gd name="T10" fmla="*/ 1842 w 3008"/>
                <a:gd name="T11" fmla="*/ 483 h 888"/>
                <a:gd name="T12" fmla="*/ 1013 w 3008"/>
                <a:gd name="T13" fmla="*/ 5 h 888"/>
                <a:gd name="T14" fmla="*/ 1013 w 3008"/>
                <a:gd name="T15" fmla="*/ 0 h 888"/>
                <a:gd name="T16" fmla="*/ 1012 w 3008"/>
                <a:gd name="T17" fmla="*/ 0 h 888"/>
                <a:gd name="T18" fmla="*/ 666 w 3008"/>
                <a:gd name="T19" fmla="*/ 397 h 888"/>
                <a:gd name="T20" fmla="*/ 456 w 3008"/>
                <a:gd name="T21" fmla="*/ 494 h 888"/>
                <a:gd name="T22" fmla="*/ 254 w 3008"/>
                <a:gd name="T23" fmla="*/ 390 h 888"/>
                <a:gd name="T24" fmla="*/ 0 w 3008"/>
                <a:gd name="T25" fmla="*/ 635 h 888"/>
                <a:gd name="T26" fmla="*/ 254 w 3008"/>
                <a:gd name="T27" fmla="*/ 888 h 888"/>
                <a:gd name="T28" fmla="*/ 321 w 3008"/>
                <a:gd name="T29" fmla="*/ 888 h 888"/>
                <a:gd name="T30" fmla="*/ 1145 w 3008"/>
                <a:gd name="T31" fmla="*/ 888 h 888"/>
                <a:gd name="T32" fmla="*/ 1601 w 3008"/>
                <a:gd name="T33" fmla="*/ 888 h 888"/>
                <a:gd name="T34" fmla="*/ 2709 w 3008"/>
                <a:gd name="T35" fmla="*/ 888 h 888"/>
                <a:gd name="T36" fmla="*/ 3008 w 3008"/>
                <a:gd name="T37" fmla="*/ 568 h 888"/>
                <a:gd name="T38" fmla="*/ 2686 w 3008"/>
                <a:gd name="T39" fmla="*/ 249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08" h="888">
                  <a:moveTo>
                    <a:pt x="2686" y="249"/>
                  </a:moveTo>
                  <a:cubicBezTo>
                    <a:pt x="2671" y="249"/>
                    <a:pt x="2656" y="249"/>
                    <a:pt x="2634" y="249"/>
                  </a:cubicBezTo>
                  <a:cubicBezTo>
                    <a:pt x="2631" y="178"/>
                    <a:pt x="2615" y="111"/>
                    <a:pt x="2590" y="49"/>
                  </a:cubicBezTo>
                  <a:cubicBezTo>
                    <a:pt x="1842" y="486"/>
                    <a:pt x="1842" y="486"/>
                    <a:pt x="1842" y="486"/>
                  </a:cubicBezTo>
                  <a:cubicBezTo>
                    <a:pt x="1842" y="483"/>
                    <a:pt x="1842" y="483"/>
                    <a:pt x="1842" y="483"/>
                  </a:cubicBezTo>
                  <a:cubicBezTo>
                    <a:pt x="1842" y="483"/>
                    <a:pt x="1842" y="483"/>
                    <a:pt x="1842" y="483"/>
                  </a:cubicBezTo>
                  <a:cubicBezTo>
                    <a:pt x="1013" y="5"/>
                    <a:pt x="1013" y="5"/>
                    <a:pt x="1013" y="5"/>
                  </a:cubicBezTo>
                  <a:cubicBezTo>
                    <a:pt x="1013" y="0"/>
                    <a:pt x="1013" y="0"/>
                    <a:pt x="1013" y="0"/>
                  </a:cubicBezTo>
                  <a:cubicBezTo>
                    <a:pt x="1012" y="0"/>
                    <a:pt x="1012" y="0"/>
                    <a:pt x="1012" y="0"/>
                  </a:cubicBezTo>
                  <a:cubicBezTo>
                    <a:pt x="827" y="44"/>
                    <a:pt x="685" y="202"/>
                    <a:pt x="666" y="397"/>
                  </a:cubicBezTo>
                  <a:cubicBezTo>
                    <a:pt x="591" y="405"/>
                    <a:pt x="516" y="442"/>
                    <a:pt x="456" y="494"/>
                  </a:cubicBezTo>
                  <a:cubicBezTo>
                    <a:pt x="411" y="427"/>
                    <a:pt x="336" y="390"/>
                    <a:pt x="254" y="390"/>
                  </a:cubicBezTo>
                  <a:cubicBezTo>
                    <a:pt x="112" y="390"/>
                    <a:pt x="0" y="501"/>
                    <a:pt x="0" y="635"/>
                  </a:cubicBezTo>
                  <a:cubicBezTo>
                    <a:pt x="0" y="776"/>
                    <a:pt x="112" y="888"/>
                    <a:pt x="254" y="888"/>
                  </a:cubicBezTo>
                  <a:cubicBezTo>
                    <a:pt x="321" y="888"/>
                    <a:pt x="321" y="888"/>
                    <a:pt x="321" y="888"/>
                  </a:cubicBezTo>
                  <a:cubicBezTo>
                    <a:pt x="1145" y="888"/>
                    <a:pt x="1145" y="888"/>
                    <a:pt x="1145" y="888"/>
                  </a:cubicBezTo>
                  <a:cubicBezTo>
                    <a:pt x="1601" y="888"/>
                    <a:pt x="1601" y="888"/>
                    <a:pt x="1601" y="888"/>
                  </a:cubicBezTo>
                  <a:cubicBezTo>
                    <a:pt x="2709" y="888"/>
                    <a:pt x="2709" y="888"/>
                    <a:pt x="2709" y="888"/>
                  </a:cubicBezTo>
                  <a:cubicBezTo>
                    <a:pt x="2873" y="873"/>
                    <a:pt x="3008" y="739"/>
                    <a:pt x="3008" y="568"/>
                  </a:cubicBezTo>
                  <a:cubicBezTo>
                    <a:pt x="3008" y="390"/>
                    <a:pt x="2866" y="249"/>
                    <a:pt x="2686" y="24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 dirty="0"/>
            </a:p>
          </p:txBody>
        </p:sp>
      </p:grpSp>
      <p:grpSp>
        <p:nvGrpSpPr>
          <p:cNvPr id="93" name="Group 92"/>
          <p:cNvGrpSpPr/>
          <p:nvPr userDrawn="1"/>
        </p:nvGrpSpPr>
        <p:grpSpPr>
          <a:xfrm>
            <a:off x="8070936" y="6101534"/>
            <a:ext cx="445100" cy="689535"/>
            <a:chOff x="7259638" y="4756151"/>
            <a:chExt cx="454025" cy="703262"/>
          </a:xfrm>
        </p:grpSpPr>
        <p:sp>
          <p:nvSpPr>
            <p:cNvPr id="94" name="Freeform 10"/>
            <p:cNvSpPr>
              <a:spLocks/>
            </p:cNvSpPr>
            <p:nvPr userDrawn="1"/>
          </p:nvSpPr>
          <p:spPr bwMode="auto">
            <a:xfrm>
              <a:off x="7410450" y="4933951"/>
              <a:ext cx="152400" cy="87313"/>
            </a:xfrm>
            <a:custGeom>
              <a:avLst/>
              <a:gdLst>
                <a:gd name="T0" fmla="*/ 96 w 96"/>
                <a:gd name="T1" fmla="*/ 27 h 55"/>
                <a:gd name="T2" fmla="*/ 47 w 96"/>
                <a:gd name="T3" fmla="*/ 0 h 55"/>
                <a:gd name="T4" fmla="*/ 0 w 96"/>
                <a:gd name="T5" fmla="*/ 27 h 55"/>
                <a:gd name="T6" fmla="*/ 48 w 96"/>
                <a:gd name="T7" fmla="*/ 55 h 55"/>
                <a:gd name="T8" fmla="*/ 96 w 96"/>
                <a:gd name="T9" fmla="*/ 2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55">
                  <a:moveTo>
                    <a:pt x="96" y="27"/>
                  </a:moveTo>
                  <a:lnTo>
                    <a:pt x="47" y="0"/>
                  </a:lnTo>
                  <a:lnTo>
                    <a:pt x="0" y="27"/>
                  </a:lnTo>
                  <a:lnTo>
                    <a:pt x="48" y="55"/>
                  </a:lnTo>
                  <a:lnTo>
                    <a:pt x="96" y="27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5" name="Freeform 11"/>
            <p:cNvSpPr>
              <a:spLocks/>
            </p:cNvSpPr>
            <p:nvPr userDrawn="1"/>
          </p:nvSpPr>
          <p:spPr bwMode="auto">
            <a:xfrm>
              <a:off x="7486650" y="4887913"/>
              <a:ext cx="227013" cy="307975"/>
            </a:xfrm>
            <a:custGeom>
              <a:avLst/>
              <a:gdLst>
                <a:gd name="T0" fmla="*/ 0 w 143"/>
                <a:gd name="T1" fmla="*/ 194 h 194"/>
                <a:gd name="T2" fmla="*/ 143 w 143"/>
                <a:gd name="T3" fmla="*/ 110 h 194"/>
                <a:gd name="T4" fmla="*/ 143 w 143"/>
                <a:gd name="T5" fmla="*/ 0 h 194"/>
                <a:gd name="T6" fmla="*/ 0 w 143"/>
                <a:gd name="T7" fmla="*/ 84 h 194"/>
                <a:gd name="T8" fmla="*/ 0 w 143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194">
                  <a:moveTo>
                    <a:pt x="0" y="194"/>
                  </a:moveTo>
                  <a:lnTo>
                    <a:pt x="143" y="110"/>
                  </a:lnTo>
                  <a:lnTo>
                    <a:pt x="143" y="0"/>
                  </a:lnTo>
                  <a:lnTo>
                    <a:pt x="0" y="8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6" name="Freeform 12"/>
            <p:cNvSpPr>
              <a:spLocks/>
            </p:cNvSpPr>
            <p:nvPr userDrawn="1"/>
          </p:nvSpPr>
          <p:spPr bwMode="auto">
            <a:xfrm>
              <a:off x="7332663" y="4930776"/>
              <a:ext cx="153988" cy="266700"/>
            </a:xfrm>
            <a:custGeom>
              <a:avLst/>
              <a:gdLst>
                <a:gd name="T0" fmla="*/ 97 w 97"/>
                <a:gd name="T1" fmla="*/ 168 h 168"/>
                <a:gd name="T2" fmla="*/ 0 w 97"/>
                <a:gd name="T3" fmla="*/ 112 h 168"/>
                <a:gd name="T4" fmla="*/ 0 w 97"/>
                <a:gd name="T5" fmla="*/ 0 h 168"/>
                <a:gd name="T6" fmla="*/ 97 w 97"/>
                <a:gd name="T7" fmla="*/ 57 h 168"/>
                <a:gd name="T8" fmla="*/ 97 w 97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68">
                  <a:moveTo>
                    <a:pt x="97" y="168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97" y="57"/>
                  </a:lnTo>
                  <a:lnTo>
                    <a:pt x="97" y="168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7" name="Freeform 13"/>
            <p:cNvSpPr>
              <a:spLocks/>
            </p:cNvSpPr>
            <p:nvPr userDrawn="1"/>
          </p:nvSpPr>
          <p:spPr bwMode="auto">
            <a:xfrm>
              <a:off x="7259638" y="5149851"/>
              <a:ext cx="133350" cy="209550"/>
            </a:xfrm>
            <a:custGeom>
              <a:avLst/>
              <a:gdLst>
                <a:gd name="T0" fmla="*/ 45 w 82"/>
                <a:gd name="T1" fmla="*/ 27 h 130"/>
                <a:gd name="T2" fmla="*/ 0 w 82"/>
                <a:gd name="T3" fmla="*/ 0 h 130"/>
                <a:gd name="T4" fmla="*/ 0 w 82"/>
                <a:gd name="T5" fmla="*/ 109 h 130"/>
                <a:gd name="T6" fmla="*/ 17 w 82"/>
                <a:gd name="T7" fmla="*/ 107 h 130"/>
                <a:gd name="T8" fmla="*/ 71 w 82"/>
                <a:gd name="T9" fmla="*/ 130 h 130"/>
                <a:gd name="T10" fmla="*/ 82 w 82"/>
                <a:gd name="T11" fmla="*/ 105 h 130"/>
                <a:gd name="T12" fmla="*/ 45 w 82"/>
                <a:gd name="T13" fmla="*/ 83 h 130"/>
                <a:gd name="T14" fmla="*/ 45 w 82"/>
                <a:gd name="T15" fmla="*/ 2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0">
                  <a:moveTo>
                    <a:pt x="45" y="2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5" y="108"/>
                    <a:pt x="11" y="107"/>
                    <a:pt x="17" y="107"/>
                  </a:cubicBezTo>
                  <a:cubicBezTo>
                    <a:pt x="38" y="107"/>
                    <a:pt x="57" y="116"/>
                    <a:pt x="71" y="130"/>
                  </a:cubicBezTo>
                  <a:cubicBezTo>
                    <a:pt x="74" y="121"/>
                    <a:pt x="78" y="112"/>
                    <a:pt x="82" y="105"/>
                  </a:cubicBezTo>
                  <a:cubicBezTo>
                    <a:pt x="45" y="83"/>
                    <a:pt x="45" y="83"/>
                    <a:pt x="45" y="83"/>
                  </a:cubicBezTo>
                  <a:lnTo>
                    <a:pt x="45" y="27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8" name="Freeform 14"/>
            <p:cNvSpPr>
              <a:spLocks/>
            </p:cNvSpPr>
            <p:nvPr userDrawn="1"/>
          </p:nvSpPr>
          <p:spPr bwMode="auto">
            <a:xfrm>
              <a:off x="7486650" y="5062538"/>
              <a:ext cx="227013" cy="217488"/>
            </a:xfrm>
            <a:custGeom>
              <a:avLst/>
              <a:gdLst>
                <a:gd name="T0" fmla="*/ 0 w 143"/>
                <a:gd name="T1" fmla="*/ 137 h 137"/>
                <a:gd name="T2" fmla="*/ 143 w 143"/>
                <a:gd name="T3" fmla="*/ 55 h 137"/>
                <a:gd name="T4" fmla="*/ 143 w 143"/>
                <a:gd name="T5" fmla="*/ 0 h 137"/>
                <a:gd name="T6" fmla="*/ 0 w 143"/>
                <a:gd name="T7" fmla="*/ 85 h 137"/>
                <a:gd name="T8" fmla="*/ 0 w 143"/>
                <a:gd name="T9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137">
                  <a:moveTo>
                    <a:pt x="0" y="137"/>
                  </a:moveTo>
                  <a:lnTo>
                    <a:pt x="143" y="55"/>
                  </a:lnTo>
                  <a:lnTo>
                    <a:pt x="143" y="0"/>
                  </a:lnTo>
                  <a:lnTo>
                    <a:pt x="0" y="85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9" name="Freeform 15"/>
            <p:cNvSpPr>
              <a:spLocks/>
            </p:cNvSpPr>
            <p:nvPr userDrawn="1"/>
          </p:nvSpPr>
          <p:spPr bwMode="auto">
            <a:xfrm>
              <a:off x="7486650" y="5148263"/>
              <a:ext cx="227013" cy="311150"/>
            </a:xfrm>
            <a:custGeom>
              <a:avLst/>
              <a:gdLst>
                <a:gd name="T0" fmla="*/ 0 w 143"/>
                <a:gd name="T1" fmla="*/ 196 h 196"/>
                <a:gd name="T2" fmla="*/ 143 w 143"/>
                <a:gd name="T3" fmla="*/ 112 h 196"/>
                <a:gd name="T4" fmla="*/ 143 w 143"/>
                <a:gd name="T5" fmla="*/ 0 h 196"/>
                <a:gd name="T6" fmla="*/ 0 w 143"/>
                <a:gd name="T7" fmla="*/ 83 h 196"/>
                <a:gd name="T8" fmla="*/ 0 w 143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196">
                  <a:moveTo>
                    <a:pt x="0" y="196"/>
                  </a:moveTo>
                  <a:lnTo>
                    <a:pt x="143" y="112"/>
                  </a:lnTo>
                  <a:lnTo>
                    <a:pt x="143" y="0"/>
                  </a:lnTo>
                  <a:lnTo>
                    <a:pt x="0" y="83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00" name="Freeform 16"/>
            <p:cNvSpPr>
              <a:spLocks/>
            </p:cNvSpPr>
            <p:nvPr userDrawn="1"/>
          </p:nvSpPr>
          <p:spPr bwMode="auto">
            <a:xfrm>
              <a:off x="7259638" y="5319713"/>
              <a:ext cx="227013" cy="139700"/>
            </a:xfrm>
            <a:custGeom>
              <a:avLst/>
              <a:gdLst>
                <a:gd name="T0" fmla="*/ 140 w 140"/>
                <a:gd name="T1" fmla="*/ 33 h 86"/>
                <a:gd name="T2" fmla="*/ 140 w 140"/>
                <a:gd name="T3" fmla="*/ 33 h 86"/>
                <a:gd name="T4" fmla="*/ 82 w 140"/>
                <a:gd name="T5" fmla="*/ 0 h 86"/>
                <a:gd name="T6" fmla="*/ 71 w 140"/>
                <a:gd name="T7" fmla="*/ 25 h 86"/>
                <a:gd name="T8" fmla="*/ 17 w 140"/>
                <a:gd name="T9" fmla="*/ 2 h 86"/>
                <a:gd name="T10" fmla="*/ 0 w 140"/>
                <a:gd name="T11" fmla="*/ 4 h 86"/>
                <a:gd name="T12" fmla="*/ 0 w 140"/>
                <a:gd name="T13" fmla="*/ 5 h 86"/>
                <a:gd name="T14" fmla="*/ 140 w 140"/>
                <a:gd name="T15" fmla="*/ 86 h 86"/>
                <a:gd name="T16" fmla="*/ 140 w 140"/>
                <a:gd name="T17" fmla="*/ 86 h 86"/>
                <a:gd name="T18" fmla="*/ 140 w 140"/>
                <a:gd name="T19" fmla="*/ 3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86">
                  <a:moveTo>
                    <a:pt x="140" y="33"/>
                  </a:moveTo>
                  <a:cubicBezTo>
                    <a:pt x="140" y="33"/>
                    <a:pt x="140" y="33"/>
                    <a:pt x="140" y="33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78" y="7"/>
                    <a:pt x="74" y="16"/>
                    <a:pt x="71" y="25"/>
                  </a:cubicBezTo>
                  <a:cubicBezTo>
                    <a:pt x="57" y="11"/>
                    <a:pt x="38" y="2"/>
                    <a:pt x="17" y="2"/>
                  </a:cubicBezTo>
                  <a:cubicBezTo>
                    <a:pt x="11" y="2"/>
                    <a:pt x="5" y="3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40" y="86"/>
                    <a:pt x="140" y="86"/>
                    <a:pt x="140" y="86"/>
                  </a:cubicBezTo>
                  <a:cubicBezTo>
                    <a:pt x="140" y="86"/>
                    <a:pt x="140" y="86"/>
                    <a:pt x="140" y="86"/>
                  </a:cubicBezTo>
                  <a:lnTo>
                    <a:pt x="140" y="33"/>
                  </a:lnTo>
                  <a:close/>
                </a:path>
              </a:pathLst>
            </a:custGeom>
            <a:solidFill>
              <a:srgbClr val="A0E6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01" name="Freeform 17"/>
            <p:cNvSpPr>
              <a:spLocks/>
            </p:cNvSpPr>
            <p:nvPr userDrawn="1"/>
          </p:nvSpPr>
          <p:spPr bwMode="auto">
            <a:xfrm>
              <a:off x="7259638" y="4756151"/>
              <a:ext cx="454025" cy="523875"/>
            </a:xfrm>
            <a:custGeom>
              <a:avLst/>
              <a:gdLst>
                <a:gd name="T0" fmla="*/ 143 w 286"/>
                <a:gd name="T1" fmla="*/ 277 h 330"/>
                <a:gd name="T2" fmla="*/ 143 w 286"/>
                <a:gd name="T3" fmla="*/ 277 h 330"/>
                <a:gd name="T4" fmla="*/ 46 w 286"/>
                <a:gd name="T5" fmla="*/ 222 h 330"/>
                <a:gd name="T6" fmla="*/ 46 w 286"/>
                <a:gd name="T7" fmla="*/ 110 h 330"/>
                <a:gd name="T8" fmla="*/ 143 w 286"/>
                <a:gd name="T9" fmla="*/ 54 h 330"/>
                <a:gd name="T10" fmla="*/ 239 w 286"/>
                <a:gd name="T11" fmla="*/ 110 h 330"/>
                <a:gd name="T12" fmla="*/ 239 w 286"/>
                <a:gd name="T13" fmla="*/ 110 h 330"/>
                <a:gd name="T14" fmla="*/ 286 w 286"/>
                <a:gd name="T15" fmla="*/ 83 h 330"/>
                <a:gd name="T16" fmla="*/ 143 w 286"/>
                <a:gd name="T17" fmla="*/ 0 h 330"/>
                <a:gd name="T18" fmla="*/ 0 w 286"/>
                <a:gd name="T19" fmla="*/ 83 h 330"/>
                <a:gd name="T20" fmla="*/ 0 w 286"/>
                <a:gd name="T21" fmla="*/ 248 h 330"/>
                <a:gd name="T22" fmla="*/ 143 w 286"/>
                <a:gd name="T23" fmla="*/ 330 h 330"/>
                <a:gd name="T24" fmla="*/ 143 w 286"/>
                <a:gd name="T25" fmla="*/ 330 h 330"/>
                <a:gd name="T26" fmla="*/ 143 w 286"/>
                <a:gd name="T27" fmla="*/ 277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6" h="330">
                  <a:moveTo>
                    <a:pt x="143" y="277"/>
                  </a:moveTo>
                  <a:lnTo>
                    <a:pt x="143" y="277"/>
                  </a:lnTo>
                  <a:lnTo>
                    <a:pt x="46" y="222"/>
                  </a:lnTo>
                  <a:lnTo>
                    <a:pt x="46" y="110"/>
                  </a:lnTo>
                  <a:lnTo>
                    <a:pt x="143" y="54"/>
                  </a:lnTo>
                  <a:lnTo>
                    <a:pt x="239" y="110"/>
                  </a:lnTo>
                  <a:lnTo>
                    <a:pt x="239" y="110"/>
                  </a:lnTo>
                  <a:lnTo>
                    <a:pt x="286" y="83"/>
                  </a:lnTo>
                  <a:lnTo>
                    <a:pt x="143" y="0"/>
                  </a:lnTo>
                  <a:lnTo>
                    <a:pt x="0" y="83"/>
                  </a:lnTo>
                  <a:lnTo>
                    <a:pt x="0" y="248"/>
                  </a:lnTo>
                  <a:lnTo>
                    <a:pt x="143" y="330"/>
                  </a:lnTo>
                  <a:lnTo>
                    <a:pt x="143" y="330"/>
                  </a:lnTo>
                  <a:lnTo>
                    <a:pt x="143" y="277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3495809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2193E-6 -4.82524E-6 L -0.10326 -4.82524E-6 " pathEditMode="relative" rAng="0" ptsTypes="AA">
                                      <p:cBhvr>
                                        <p:cTn id="14" dur="12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70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99132E-7 -9.30549E-7 L -0.00064 -0.20608 " pathEditMode="relative" rAng="0" ptsTypes="AA">
                                      <p:cBhvr>
                                        <p:cTn id="19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" y="-10304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4238E-8 -4.74353E-6 L -0.00064 -0.20608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" y="-1030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7.1228E-7 -4.95234E-6 L 0.00498 -0.21402 " pathEditMode="relative" rAng="0" ptsTypes="AA">
                                      <p:cBhvr>
                                        <p:cTn id="29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" y="-10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76" grpId="1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305250926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0810047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Accent Color 1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167524" y="-2174450"/>
            <a:ext cx="3202675" cy="4075092"/>
          </a:xfrm>
          <a:prstGeom prst="rect">
            <a:avLst/>
          </a:prstGeom>
        </p:spPr>
      </p:pic>
      <p:sp>
        <p:nvSpPr>
          <p:cNvPr id="2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0666576" y="253519"/>
            <a:ext cx="1184044" cy="551272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424642" y="471486"/>
            <a:ext cx="486744" cy="674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343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319189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grpSp>
        <p:nvGrpSpPr>
          <p:cNvPr id="83" name="Group 82"/>
          <p:cNvGrpSpPr/>
          <p:nvPr userDrawn="1"/>
        </p:nvGrpSpPr>
        <p:grpSpPr>
          <a:xfrm>
            <a:off x="8982924" y="4569925"/>
            <a:ext cx="501126" cy="772031"/>
            <a:chOff x="8189913" y="3194051"/>
            <a:chExt cx="511175" cy="787400"/>
          </a:xfrm>
        </p:grpSpPr>
        <p:sp>
          <p:nvSpPr>
            <p:cNvPr id="84" name="Freeform 65"/>
            <p:cNvSpPr>
              <a:spLocks/>
            </p:cNvSpPr>
            <p:nvPr userDrawn="1"/>
          </p:nvSpPr>
          <p:spPr bwMode="auto">
            <a:xfrm>
              <a:off x="8361363" y="3390901"/>
              <a:ext cx="169863" cy="96838"/>
            </a:xfrm>
            <a:custGeom>
              <a:avLst/>
              <a:gdLst>
                <a:gd name="T0" fmla="*/ 107 w 107"/>
                <a:gd name="T1" fmla="*/ 30 h 61"/>
                <a:gd name="T2" fmla="*/ 53 w 107"/>
                <a:gd name="T3" fmla="*/ 0 h 61"/>
                <a:gd name="T4" fmla="*/ 0 w 107"/>
                <a:gd name="T5" fmla="*/ 30 h 61"/>
                <a:gd name="T6" fmla="*/ 54 w 107"/>
                <a:gd name="T7" fmla="*/ 61 h 61"/>
                <a:gd name="T8" fmla="*/ 107 w 107"/>
                <a:gd name="T9" fmla="*/ 3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61">
                  <a:moveTo>
                    <a:pt x="107" y="30"/>
                  </a:moveTo>
                  <a:lnTo>
                    <a:pt x="53" y="0"/>
                  </a:lnTo>
                  <a:lnTo>
                    <a:pt x="0" y="30"/>
                  </a:lnTo>
                  <a:lnTo>
                    <a:pt x="54" y="61"/>
                  </a:lnTo>
                  <a:lnTo>
                    <a:pt x="107" y="3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5" name="Freeform 66"/>
            <p:cNvSpPr>
              <a:spLocks/>
            </p:cNvSpPr>
            <p:nvPr userDrawn="1"/>
          </p:nvSpPr>
          <p:spPr bwMode="auto">
            <a:xfrm>
              <a:off x="8447088" y="3340101"/>
              <a:ext cx="254000" cy="344488"/>
            </a:xfrm>
            <a:custGeom>
              <a:avLst/>
              <a:gdLst>
                <a:gd name="T0" fmla="*/ 0 w 160"/>
                <a:gd name="T1" fmla="*/ 217 h 217"/>
                <a:gd name="T2" fmla="*/ 160 w 160"/>
                <a:gd name="T3" fmla="*/ 124 h 217"/>
                <a:gd name="T4" fmla="*/ 160 w 160"/>
                <a:gd name="T5" fmla="*/ 0 h 217"/>
                <a:gd name="T6" fmla="*/ 0 w 160"/>
                <a:gd name="T7" fmla="*/ 93 h 217"/>
                <a:gd name="T8" fmla="*/ 0 w 160"/>
                <a:gd name="T9" fmla="*/ 217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217">
                  <a:moveTo>
                    <a:pt x="0" y="217"/>
                  </a:moveTo>
                  <a:lnTo>
                    <a:pt x="160" y="124"/>
                  </a:lnTo>
                  <a:lnTo>
                    <a:pt x="160" y="0"/>
                  </a:lnTo>
                  <a:lnTo>
                    <a:pt x="0" y="93"/>
                  </a:lnTo>
                  <a:lnTo>
                    <a:pt x="0" y="217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6" name="Freeform 67"/>
            <p:cNvSpPr>
              <a:spLocks/>
            </p:cNvSpPr>
            <p:nvPr userDrawn="1"/>
          </p:nvSpPr>
          <p:spPr bwMode="auto">
            <a:xfrm>
              <a:off x="8274050" y="3389313"/>
              <a:ext cx="173038" cy="296863"/>
            </a:xfrm>
            <a:custGeom>
              <a:avLst/>
              <a:gdLst>
                <a:gd name="T0" fmla="*/ 109 w 109"/>
                <a:gd name="T1" fmla="*/ 187 h 187"/>
                <a:gd name="T2" fmla="*/ 0 w 109"/>
                <a:gd name="T3" fmla="*/ 124 h 187"/>
                <a:gd name="T4" fmla="*/ 0 w 109"/>
                <a:gd name="T5" fmla="*/ 0 h 187"/>
                <a:gd name="T6" fmla="*/ 109 w 109"/>
                <a:gd name="T7" fmla="*/ 62 h 187"/>
                <a:gd name="T8" fmla="*/ 109 w 109"/>
                <a:gd name="T9" fmla="*/ 187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87">
                  <a:moveTo>
                    <a:pt x="109" y="187"/>
                  </a:moveTo>
                  <a:lnTo>
                    <a:pt x="0" y="124"/>
                  </a:lnTo>
                  <a:lnTo>
                    <a:pt x="0" y="0"/>
                  </a:lnTo>
                  <a:lnTo>
                    <a:pt x="109" y="62"/>
                  </a:lnTo>
                  <a:lnTo>
                    <a:pt x="109" y="187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7" name="Freeform 68"/>
            <p:cNvSpPr>
              <a:spLocks/>
            </p:cNvSpPr>
            <p:nvPr userDrawn="1"/>
          </p:nvSpPr>
          <p:spPr bwMode="auto">
            <a:xfrm>
              <a:off x="8189913" y="3635376"/>
              <a:ext cx="150813" cy="233363"/>
            </a:xfrm>
            <a:custGeom>
              <a:avLst/>
              <a:gdLst>
                <a:gd name="T0" fmla="*/ 52 w 93"/>
                <a:gd name="T1" fmla="*/ 30 h 145"/>
                <a:gd name="T2" fmla="*/ 0 w 93"/>
                <a:gd name="T3" fmla="*/ 0 h 145"/>
                <a:gd name="T4" fmla="*/ 0 w 93"/>
                <a:gd name="T5" fmla="*/ 122 h 145"/>
                <a:gd name="T6" fmla="*/ 20 w 93"/>
                <a:gd name="T7" fmla="*/ 119 h 145"/>
                <a:gd name="T8" fmla="*/ 81 w 93"/>
                <a:gd name="T9" fmla="*/ 145 h 145"/>
                <a:gd name="T10" fmla="*/ 93 w 93"/>
                <a:gd name="T11" fmla="*/ 117 h 145"/>
                <a:gd name="T12" fmla="*/ 52 w 93"/>
                <a:gd name="T13" fmla="*/ 93 h 145"/>
                <a:gd name="T14" fmla="*/ 52 w 93"/>
                <a:gd name="T15" fmla="*/ 3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45">
                  <a:moveTo>
                    <a:pt x="52" y="3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7" y="120"/>
                    <a:pt x="13" y="119"/>
                    <a:pt x="20" y="119"/>
                  </a:cubicBezTo>
                  <a:cubicBezTo>
                    <a:pt x="44" y="119"/>
                    <a:pt x="65" y="129"/>
                    <a:pt x="81" y="145"/>
                  </a:cubicBezTo>
                  <a:cubicBezTo>
                    <a:pt x="84" y="135"/>
                    <a:pt x="88" y="125"/>
                    <a:pt x="93" y="117"/>
                  </a:cubicBezTo>
                  <a:cubicBezTo>
                    <a:pt x="52" y="93"/>
                    <a:pt x="52" y="93"/>
                    <a:pt x="52" y="93"/>
                  </a:cubicBezTo>
                  <a:lnTo>
                    <a:pt x="52" y="3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8" name="Freeform 69"/>
            <p:cNvSpPr>
              <a:spLocks/>
            </p:cNvSpPr>
            <p:nvPr userDrawn="1"/>
          </p:nvSpPr>
          <p:spPr bwMode="auto">
            <a:xfrm>
              <a:off x="8447088" y="3536951"/>
              <a:ext cx="254000" cy="244475"/>
            </a:xfrm>
            <a:custGeom>
              <a:avLst/>
              <a:gdLst>
                <a:gd name="T0" fmla="*/ 0 w 160"/>
                <a:gd name="T1" fmla="*/ 154 h 154"/>
                <a:gd name="T2" fmla="*/ 160 w 160"/>
                <a:gd name="T3" fmla="*/ 62 h 154"/>
                <a:gd name="T4" fmla="*/ 160 w 160"/>
                <a:gd name="T5" fmla="*/ 0 h 154"/>
                <a:gd name="T6" fmla="*/ 0 w 160"/>
                <a:gd name="T7" fmla="*/ 94 h 154"/>
                <a:gd name="T8" fmla="*/ 0 w 160"/>
                <a:gd name="T9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54">
                  <a:moveTo>
                    <a:pt x="0" y="154"/>
                  </a:moveTo>
                  <a:lnTo>
                    <a:pt x="160" y="62"/>
                  </a:lnTo>
                  <a:lnTo>
                    <a:pt x="160" y="0"/>
                  </a:lnTo>
                  <a:lnTo>
                    <a:pt x="0" y="94"/>
                  </a:lnTo>
                  <a:lnTo>
                    <a:pt x="0" y="154"/>
                  </a:ln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89" name="Freeform 70"/>
            <p:cNvSpPr>
              <a:spLocks/>
            </p:cNvSpPr>
            <p:nvPr userDrawn="1"/>
          </p:nvSpPr>
          <p:spPr bwMode="auto">
            <a:xfrm>
              <a:off x="8447088" y="3633788"/>
              <a:ext cx="254000" cy="347663"/>
            </a:xfrm>
            <a:custGeom>
              <a:avLst/>
              <a:gdLst>
                <a:gd name="T0" fmla="*/ 0 w 160"/>
                <a:gd name="T1" fmla="*/ 219 h 219"/>
                <a:gd name="T2" fmla="*/ 160 w 160"/>
                <a:gd name="T3" fmla="*/ 125 h 219"/>
                <a:gd name="T4" fmla="*/ 160 w 160"/>
                <a:gd name="T5" fmla="*/ 0 h 219"/>
                <a:gd name="T6" fmla="*/ 0 w 160"/>
                <a:gd name="T7" fmla="*/ 93 h 219"/>
                <a:gd name="T8" fmla="*/ 0 w 160"/>
                <a:gd name="T9" fmla="*/ 21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219">
                  <a:moveTo>
                    <a:pt x="0" y="219"/>
                  </a:moveTo>
                  <a:lnTo>
                    <a:pt x="160" y="125"/>
                  </a:lnTo>
                  <a:lnTo>
                    <a:pt x="160" y="0"/>
                  </a:lnTo>
                  <a:lnTo>
                    <a:pt x="0" y="93"/>
                  </a:lnTo>
                  <a:lnTo>
                    <a:pt x="0" y="21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0" name="Freeform 71"/>
            <p:cNvSpPr>
              <a:spLocks/>
            </p:cNvSpPr>
            <p:nvPr userDrawn="1"/>
          </p:nvSpPr>
          <p:spPr bwMode="auto">
            <a:xfrm>
              <a:off x="8189913" y="3824288"/>
              <a:ext cx="257175" cy="155575"/>
            </a:xfrm>
            <a:custGeom>
              <a:avLst/>
              <a:gdLst>
                <a:gd name="T0" fmla="*/ 158 w 158"/>
                <a:gd name="T1" fmla="*/ 37 h 96"/>
                <a:gd name="T2" fmla="*/ 158 w 158"/>
                <a:gd name="T3" fmla="*/ 37 h 96"/>
                <a:gd name="T4" fmla="*/ 93 w 158"/>
                <a:gd name="T5" fmla="*/ 0 h 96"/>
                <a:gd name="T6" fmla="*/ 81 w 158"/>
                <a:gd name="T7" fmla="*/ 28 h 96"/>
                <a:gd name="T8" fmla="*/ 20 w 158"/>
                <a:gd name="T9" fmla="*/ 2 h 96"/>
                <a:gd name="T10" fmla="*/ 0 w 158"/>
                <a:gd name="T11" fmla="*/ 5 h 96"/>
                <a:gd name="T12" fmla="*/ 0 w 158"/>
                <a:gd name="T13" fmla="*/ 5 h 96"/>
                <a:gd name="T14" fmla="*/ 158 w 158"/>
                <a:gd name="T15" fmla="*/ 96 h 96"/>
                <a:gd name="T16" fmla="*/ 158 w 158"/>
                <a:gd name="T17" fmla="*/ 96 h 96"/>
                <a:gd name="T18" fmla="*/ 158 w 158"/>
                <a:gd name="T19" fmla="*/ 37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8" h="96">
                  <a:moveTo>
                    <a:pt x="158" y="37"/>
                  </a:moveTo>
                  <a:cubicBezTo>
                    <a:pt x="158" y="37"/>
                    <a:pt x="158" y="37"/>
                    <a:pt x="158" y="37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88" y="8"/>
                    <a:pt x="84" y="18"/>
                    <a:pt x="81" y="28"/>
                  </a:cubicBezTo>
                  <a:cubicBezTo>
                    <a:pt x="65" y="12"/>
                    <a:pt x="44" y="2"/>
                    <a:pt x="20" y="2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58" y="96"/>
                    <a:pt x="158" y="96"/>
                    <a:pt x="158" y="96"/>
                  </a:cubicBezTo>
                  <a:cubicBezTo>
                    <a:pt x="158" y="96"/>
                    <a:pt x="158" y="96"/>
                    <a:pt x="158" y="96"/>
                  </a:cubicBezTo>
                  <a:lnTo>
                    <a:pt x="158" y="37"/>
                  </a:lnTo>
                  <a:close/>
                </a:path>
              </a:pathLst>
            </a:custGeom>
            <a:solidFill>
              <a:srgbClr val="A0E6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1" name="Freeform 72"/>
            <p:cNvSpPr>
              <a:spLocks/>
            </p:cNvSpPr>
            <p:nvPr userDrawn="1"/>
          </p:nvSpPr>
          <p:spPr bwMode="auto">
            <a:xfrm>
              <a:off x="8189913" y="3194051"/>
              <a:ext cx="511175" cy="587375"/>
            </a:xfrm>
            <a:custGeom>
              <a:avLst/>
              <a:gdLst>
                <a:gd name="T0" fmla="*/ 162 w 322"/>
                <a:gd name="T1" fmla="*/ 309 h 370"/>
                <a:gd name="T2" fmla="*/ 162 w 322"/>
                <a:gd name="T3" fmla="*/ 309 h 370"/>
                <a:gd name="T4" fmla="*/ 53 w 322"/>
                <a:gd name="T5" fmla="*/ 247 h 370"/>
                <a:gd name="T6" fmla="*/ 53 w 322"/>
                <a:gd name="T7" fmla="*/ 123 h 370"/>
                <a:gd name="T8" fmla="*/ 162 w 322"/>
                <a:gd name="T9" fmla="*/ 60 h 370"/>
                <a:gd name="T10" fmla="*/ 270 w 322"/>
                <a:gd name="T11" fmla="*/ 123 h 370"/>
                <a:gd name="T12" fmla="*/ 270 w 322"/>
                <a:gd name="T13" fmla="*/ 123 h 370"/>
                <a:gd name="T14" fmla="*/ 322 w 322"/>
                <a:gd name="T15" fmla="*/ 92 h 370"/>
                <a:gd name="T16" fmla="*/ 162 w 322"/>
                <a:gd name="T17" fmla="*/ 0 h 370"/>
                <a:gd name="T18" fmla="*/ 0 w 322"/>
                <a:gd name="T19" fmla="*/ 92 h 370"/>
                <a:gd name="T20" fmla="*/ 0 w 322"/>
                <a:gd name="T21" fmla="*/ 278 h 370"/>
                <a:gd name="T22" fmla="*/ 162 w 322"/>
                <a:gd name="T23" fmla="*/ 370 h 370"/>
                <a:gd name="T24" fmla="*/ 162 w 322"/>
                <a:gd name="T25" fmla="*/ 370 h 370"/>
                <a:gd name="T26" fmla="*/ 162 w 322"/>
                <a:gd name="T27" fmla="*/ 309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2" h="370">
                  <a:moveTo>
                    <a:pt x="162" y="309"/>
                  </a:moveTo>
                  <a:lnTo>
                    <a:pt x="162" y="309"/>
                  </a:lnTo>
                  <a:lnTo>
                    <a:pt x="53" y="247"/>
                  </a:lnTo>
                  <a:lnTo>
                    <a:pt x="53" y="123"/>
                  </a:lnTo>
                  <a:lnTo>
                    <a:pt x="162" y="60"/>
                  </a:lnTo>
                  <a:lnTo>
                    <a:pt x="270" y="123"/>
                  </a:lnTo>
                  <a:lnTo>
                    <a:pt x="270" y="123"/>
                  </a:lnTo>
                  <a:lnTo>
                    <a:pt x="322" y="92"/>
                  </a:lnTo>
                  <a:lnTo>
                    <a:pt x="162" y="0"/>
                  </a:lnTo>
                  <a:lnTo>
                    <a:pt x="0" y="92"/>
                  </a:lnTo>
                  <a:lnTo>
                    <a:pt x="0" y="278"/>
                  </a:lnTo>
                  <a:lnTo>
                    <a:pt x="162" y="370"/>
                  </a:lnTo>
                  <a:lnTo>
                    <a:pt x="162" y="370"/>
                  </a:lnTo>
                  <a:lnTo>
                    <a:pt x="162" y="30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grpSp>
        <p:nvGrpSpPr>
          <p:cNvPr id="92" name="Group 91"/>
          <p:cNvGrpSpPr/>
          <p:nvPr userDrawn="1"/>
        </p:nvGrpSpPr>
        <p:grpSpPr>
          <a:xfrm>
            <a:off x="5434576" y="4734915"/>
            <a:ext cx="449769" cy="695761"/>
            <a:chOff x="4570413" y="3209926"/>
            <a:chExt cx="458788" cy="709612"/>
          </a:xfrm>
        </p:grpSpPr>
        <p:sp>
          <p:nvSpPr>
            <p:cNvPr id="93" name="Freeform 21"/>
            <p:cNvSpPr>
              <a:spLocks/>
            </p:cNvSpPr>
            <p:nvPr userDrawn="1"/>
          </p:nvSpPr>
          <p:spPr bwMode="auto">
            <a:xfrm>
              <a:off x="4721225" y="3386138"/>
              <a:ext cx="153988" cy="88900"/>
            </a:xfrm>
            <a:custGeom>
              <a:avLst/>
              <a:gdLst>
                <a:gd name="T0" fmla="*/ 97 w 97"/>
                <a:gd name="T1" fmla="*/ 28 h 56"/>
                <a:gd name="T2" fmla="*/ 49 w 97"/>
                <a:gd name="T3" fmla="*/ 0 h 56"/>
                <a:gd name="T4" fmla="*/ 0 w 97"/>
                <a:gd name="T5" fmla="*/ 28 h 56"/>
                <a:gd name="T6" fmla="*/ 49 w 97"/>
                <a:gd name="T7" fmla="*/ 56 h 56"/>
                <a:gd name="T8" fmla="*/ 97 w 97"/>
                <a:gd name="T9" fmla="*/ 2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56">
                  <a:moveTo>
                    <a:pt x="97" y="28"/>
                  </a:moveTo>
                  <a:lnTo>
                    <a:pt x="49" y="0"/>
                  </a:lnTo>
                  <a:lnTo>
                    <a:pt x="0" y="28"/>
                  </a:lnTo>
                  <a:lnTo>
                    <a:pt x="49" y="56"/>
                  </a:lnTo>
                  <a:lnTo>
                    <a:pt x="97" y="28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4" name="Freeform 22"/>
            <p:cNvSpPr>
              <a:spLocks/>
            </p:cNvSpPr>
            <p:nvPr userDrawn="1"/>
          </p:nvSpPr>
          <p:spPr bwMode="auto">
            <a:xfrm>
              <a:off x="4799013" y="3341688"/>
              <a:ext cx="230188" cy="311150"/>
            </a:xfrm>
            <a:custGeom>
              <a:avLst/>
              <a:gdLst>
                <a:gd name="T0" fmla="*/ 0 w 145"/>
                <a:gd name="T1" fmla="*/ 196 h 196"/>
                <a:gd name="T2" fmla="*/ 145 w 145"/>
                <a:gd name="T3" fmla="*/ 111 h 196"/>
                <a:gd name="T4" fmla="*/ 145 w 145"/>
                <a:gd name="T5" fmla="*/ 0 h 196"/>
                <a:gd name="T6" fmla="*/ 0 w 145"/>
                <a:gd name="T7" fmla="*/ 84 h 196"/>
                <a:gd name="T8" fmla="*/ 0 w 145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96">
                  <a:moveTo>
                    <a:pt x="0" y="196"/>
                  </a:moveTo>
                  <a:lnTo>
                    <a:pt x="145" y="111"/>
                  </a:lnTo>
                  <a:lnTo>
                    <a:pt x="145" y="0"/>
                  </a:lnTo>
                  <a:lnTo>
                    <a:pt x="0" y="84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5" name="Freeform 23"/>
            <p:cNvSpPr>
              <a:spLocks/>
            </p:cNvSpPr>
            <p:nvPr userDrawn="1"/>
          </p:nvSpPr>
          <p:spPr bwMode="auto">
            <a:xfrm>
              <a:off x="4645025" y="3386138"/>
              <a:ext cx="153988" cy="266700"/>
            </a:xfrm>
            <a:custGeom>
              <a:avLst/>
              <a:gdLst>
                <a:gd name="T0" fmla="*/ 97 w 97"/>
                <a:gd name="T1" fmla="*/ 168 h 168"/>
                <a:gd name="T2" fmla="*/ 0 w 97"/>
                <a:gd name="T3" fmla="*/ 112 h 168"/>
                <a:gd name="T4" fmla="*/ 0 w 97"/>
                <a:gd name="T5" fmla="*/ 0 h 168"/>
                <a:gd name="T6" fmla="*/ 97 w 97"/>
                <a:gd name="T7" fmla="*/ 56 h 168"/>
                <a:gd name="T8" fmla="*/ 97 w 97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68">
                  <a:moveTo>
                    <a:pt x="97" y="168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97" y="56"/>
                  </a:lnTo>
                  <a:lnTo>
                    <a:pt x="97" y="168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6" name="Freeform 24"/>
            <p:cNvSpPr>
              <a:spLocks/>
            </p:cNvSpPr>
            <p:nvPr userDrawn="1"/>
          </p:nvSpPr>
          <p:spPr bwMode="auto">
            <a:xfrm>
              <a:off x="4570413" y="3606801"/>
              <a:ext cx="134938" cy="212725"/>
            </a:xfrm>
            <a:custGeom>
              <a:avLst/>
              <a:gdLst>
                <a:gd name="T0" fmla="*/ 46 w 84"/>
                <a:gd name="T1" fmla="*/ 27 h 131"/>
                <a:gd name="T2" fmla="*/ 0 w 84"/>
                <a:gd name="T3" fmla="*/ 0 h 131"/>
                <a:gd name="T4" fmla="*/ 0 w 84"/>
                <a:gd name="T5" fmla="*/ 110 h 131"/>
                <a:gd name="T6" fmla="*/ 17 w 84"/>
                <a:gd name="T7" fmla="*/ 108 h 131"/>
                <a:gd name="T8" fmla="*/ 72 w 84"/>
                <a:gd name="T9" fmla="*/ 131 h 131"/>
                <a:gd name="T10" fmla="*/ 84 w 84"/>
                <a:gd name="T11" fmla="*/ 105 h 131"/>
                <a:gd name="T12" fmla="*/ 46 w 84"/>
                <a:gd name="T13" fmla="*/ 84 h 131"/>
                <a:gd name="T14" fmla="*/ 46 w 84"/>
                <a:gd name="T15" fmla="*/ 2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131">
                  <a:moveTo>
                    <a:pt x="46" y="2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5" y="108"/>
                    <a:pt x="11" y="108"/>
                    <a:pt x="17" y="108"/>
                  </a:cubicBezTo>
                  <a:cubicBezTo>
                    <a:pt x="39" y="108"/>
                    <a:pt x="58" y="117"/>
                    <a:pt x="72" y="131"/>
                  </a:cubicBezTo>
                  <a:cubicBezTo>
                    <a:pt x="75" y="122"/>
                    <a:pt x="79" y="113"/>
                    <a:pt x="84" y="105"/>
                  </a:cubicBezTo>
                  <a:cubicBezTo>
                    <a:pt x="46" y="84"/>
                    <a:pt x="46" y="84"/>
                    <a:pt x="46" y="84"/>
                  </a:cubicBezTo>
                  <a:lnTo>
                    <a:pt x="46" y="27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7" name="Freeform 25"/>
            <p:cNvSpPr>
              <a:spLocks/>
            </p:cNvSpPr>
            <p:nvPr userDrawn="1"/>
          </p:nvSpPr>
          <p:spPr bwMode="auto">
            <a:xfrm>
              <a:off x="4799013" y="3517901"/>
              <a:ext cx="230188" cy="222250"/>
            </a:xfrm>
            <a:custGeom>
              <a:avLst/>
              <a:gdLst>
                <a:gd name="T0" fmla="*/ 0 w 145"/>
                <a:gd name="T1" fmla="*/ 140 h 140"/>
                <a:gd name="T2" fmla="*/ 145 w 145"/>
                <a:gd name="T3" fmla="*/ 56 h 140"/>
                <a:gd name="T4" fmla="*/ 145 w 145"/>
                <a:gd name="T5" fmla="*/ 0 h 140"/>
                <a:gd name="T6" fmla="*/ 0 w 145"/>
                <a:gd name="T7" fmla="*/ 86 h 140"/>
                <a:gd name="T8" fmla="*/ 0 w 145"/>
                <a:gd name="T9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40">
                  <a:moveTo>
                    <a:pt x="0" y="140"/>
                  </a:moveTo>
                  <a:lnTo>
                    <a:pt x="145" y="56"/>
                  </a:lnTo>
                  <a:lnTo>
                    <a:pt x="145" y="0"/>
                  </a:lnTo>
                  <a:lnTo>
                    <a:pt x="0" y="86"/>
                  </a:lnTo>
                  <a:lnTo>
                    <a:pt x="0" y="140"/>
                  </a:ln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8" name="Freeform 26"/>
            <p:cNvSpPr>
              <a:spLocks/>
            </p:cNvSpPr>
            <p:nvPr userDrawn="1"/>
          </p:nvSpPr>
          <p:spPr bwMode="auto">
            <a:xfrm>
              <a:off x="4799013" y="3605213"/>
              <a:ext cx="230188" cy="314325"/>
            </a:xfrm>
            <a:custGeom>
              <a:avLst/>
              <a:gdLst>
                <a:gd name="T0" fmla="*/ 0 w 145"/>
                <a:gd name="T1" fmla="*/ 198 h 198"/>
                <a:gd name="T2" fmla="*/ 145 w 145"/>
                <a:gd name="T3" fmla="*/ 113 h 198"/>
                <a:gd name="T4" fmla="*/ 145 w 145"/>
                <a:gd name="T5" fmla="*/ 0 h 198"/>
                <a:gd name="T6" fmla="*/ 0 w 145"/>
                <a:gd name="T7" fmla="*/ 85 h 198"/>
                <a:gd name="T8" fmla="*/ 0 w 145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198">
                  <a:moveTo>
                    <a:pt x="0" y="198"/>
                  </a:moveTo>
                  <a:lnTo>
                    <a:pt x="145" y="113"/>
                  </a:lnTo>
                  <a:lnTo>
                    <a:pt x="145" y="0"/>
                  </a:lnTo>
                  <a:lnTo>
                    <a:pt x="0" y="85"/>
                  </a:lnTo>
                  <a:lnTo>
                    <a:pt x="0" y="198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99" name="Freeform 27"/>
            <p:cNvSpPr>
              <a:spLocks/>
            </p:cNvSpPr>
            <p:nvPr userDrawn="1"/>
          </p:nvSpPr>
          <p:spPr bwMode="auto">
            <a:xfrm>
              <a:off x="4570413" y="3776663"/>
              <a:ext cx="228600" cy="142875"/>
            </a:xfrm>
            <a:custGeom>
              <a:avLst/>
              <a:gdLst>
                <a:gd name="T0" fmla="*/ 142 w 142"/>
                <a:gd name="T1" fmla="*/ 34 h 88"/>
                <a:gd name="T2" fmla="*/ 142 w 142"/>
                <a:gd name="T3" fmla="*/ 34 h 88"/>
                <a:gd name="T4" fmla="*/ 84 w 142"/>
                <a:gd name="T5" fmla="*/ 0 h 88"/>
                <a:gd name="T6" fmla="*/ 72 w 142"/>
                <a:gd name="T7" fmla="*/ 26 h 88"/>
                <a:gd name="T8" fmla="*/ 17 w 142"/>
                <a:gd name="T9" fmla="*/ 3 h 88"/>
                <a:gd name="T10" fmla="*/ 0 w 142"/>
                <a:gd name="T11" fmla="*/ 5 h 88"/>
                <a:gd name="T12" fmla="*/ 0 w 142"/>
                <a:gd name="T13" fmla="*/ 5 h 88"/>
                <a:gd name="T14" fmla="*/ 142 w 142"/>
                <a:gd name="T15" fmla="*/ 88 h 88"/>
                <a:gd name="T16" fmla="*/ 142 w 142"/>
                <a:gd name="T17" fmla="*/ 88 h 88"/>
                <a:gd name="T18" fmla="*/ 142 w 142"/>
                <a:gd name="T19" fmla="*/ 34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88">
                  <a:moveTo>
                    <a:pt x="142" y="34"/>
                  </a:moveTo>
                  <a:cubicBezTo>
                    <a:pt x="142" y="34"/>
                    <a:pt x="142" y="34"/>
                    <a:pt x="142" y="34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79" y="8"/>
                    <a:pt x="75" y="17"/>
                    <a:pt x="72" y="26"/>
                  </a:cubicBezTo>
                  <a:cubicBezTo>
                    <a:pt x="58" y="12"/>
                    <a:pt x="39" y="3"/>
                    <a:pt x="17" y="3"/>
                  </a:cubicBezTo>
                  <a:cubicBezTo>
                    <a:pt x="11" y="3"/>
                    <a:pt x="5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42" y="88"/>
                    <a:pt x="142" y="88"/>
                    <a:pt x="142" y="88"/>
                  </a:cubicBezTo>
                  <a:cubicBezTo>
                    <a:pt x="142" y="88"/>
                    <a:pt x="142" y="88"/>
                    <a:pt x="142" y="88"/>
                  </a:cubicBezTo>
                  <a:lnTo>
                    <a:pt x="142" y="34"/>
                  </a:lnTo>
                  <a:close/>
                </a:path>
              </a:pathLst>
            </a:custGeom>
            <a:solidFill>
              <a:srgbClr val="A0E6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00" name="Freeform 28"/>
            <p:cNvSpPr>
              <a:spLocks/>
            </p:cNvSpPr>
            <p:nvPr userDrawn="1"/>
          </p:nvSpPr>
          <p:spPr bwMode="auto">
            <a:xfrm>
              <a:off x="4570413" y="3209926"/>
              <a:ext cx="458788" cy="530225"/>
            </a:xfrm>
            <a:custGeom>
              <a:avLst/>
              <a:gdLst>
                <a:gd name="T0" fmla="*/ 144 w 289"/>
                <a:gd name="T1" fmla="*/ 279 h 334"/>
                <a:gd name="T2" fmla="*/ 144 w 289"/>
                <a:gd name="T3" fmla="*/ 279 h 334"/>
                <a:gd name="T4" fmla="*/ 47 w 289"/>
                <a:gd name="T5" fmla="*/ 223 h 334"/>
                <a:gd name="T6" fmla="*/ 47 w 289"/>
                <a:gd name="T7" fmla="*/ 110 h 334"/>
                <a:gd name="T8" fmla="*/ 144 w 289"/>
                <a:gd name="T9" fmla="*/ 54 h 334"/>
                <a:gd name="T10" fmla="*/ 242 w 289"/>
                <a:gd name="T11" fmla="*/ 110 h 334"/>
                <a:gd name="T12" fmla="*/ 242 w 289"/>
                <a:gd name="T13" fmla="*/ 111 h 334"/>
                <a:gd name="T14" fmla="*/ 289 w 289"/>
                <a:gd name="T15" fmla="*/ 83 h 334"/>
                <a:gd name="T16" fmla="*/ 144 w 289"/>
                <a:gd name="T17" fmla="*/ 0 h 334"/>
                <a:gd name="T18" fmla="*/ 0 w 289"/>
                <a:gd name="T19" fmla="*/ 83 h 334"/>
                <a:gd name="T20" fmla="*/ 0 w 289"/>
                <a:gd name="T21" fmla="*/ 250 h 334"/>
                <a:gd name="T22" fmla="*/ 144 w 289"/>
                <a:gd name="T23" fmla="*/ 334 h 334"/>
                <a:gd name="T24" fmla="*/ 144 w 289"/>
                <a:gd name="T25" fmla="*/ 334 h 334"/>
                <a:gd name="T26" fmla="*/ 144 w 289"/>
                <a:gd name="T27" fmla="*/ 27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9" h="334">
                  <a:moveTo>
                    <a:pt x="144" y="279"/>
                  </a:moveTo>
                  <a:lnTo>
                    <a:pt x="144" y="279"/>
                  </a:lnTo>
                  <a:lnTo>
                    <a:pt x="47" y="223"/>
                  </a:lnTo>
                  <a:lnTo>
                    <a:pt x="47" y="110"/>
                  </a:lnTo>
                  <a:lnTo>
                    <a:pt x="144" y="54"/>
                  </a:lnTo>
                  <a:lnTo>
                    <a:pt x="242" y="110"/>
                  </a:lnTo>
                  <a:lnTo>
                    <a:pt x="242" y="111"/>
                  </a:lnTo>
                  <a:lnTo>
                    <a:pt x="289" y="83"/>
                  </a:lnTo>
                  <a:lnTo>
                    <a:pt x="144" y="0"/>
                  </a:lnTo>
                  <a:lnTo>
                    <a:pt x="0" y="83"/>
                  </a:lnTo>
                  <a:lnTo>
                    <a:pt x="0" y="250"/>
                  </a:lnTo>
                  <a:lnTo>
                    <a:pt x="144" y="334"/>
                  </a:lnTo>
                  <a:lnTo>
                    <a:pt x="144" y="334"/>
                  </a:lnTo>
                  <a:lnTo>
                    <a:pt x="144" y="279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101" name="Freeform 6"/>
          <p:cNvSpPr>
            <a:spLocks/>
          </p:cNvSpPr>
          <p:nvPr userDrawn="1"/>
        </p:nvSpPr>
        <p:spPr bwMode="auto">
          <a:xfrm>
            <a:off x="9233487" y="2228929"/>
            <a:ext cx="2009175" cy="807831"/>
          </a:xfrm>
          <a:custGeom>
            <a:avLst/>
            <a:gdLst>
              <a:gd name="T0" fmla="*/ 1131 w 1266"/>
              <a:gd name="T1" fmla="*/ 241 h 510"/>
              <a:gd name="T2" fmla="*/ 1108 w 1266"/>
              <a:gd name="T3" fmla="*/ 241 h 510"/>
              <a:gd name="T4" fmla="*/ 853 w 1266"/>
              <a:gd name="T5" fmla="*/ 0 h 510"/>
              <a:gd name="T6" fmla="*/ 605 w 1266"/>
              <a:gd name="T7" fmla="*/ 188 h 510"/>
              <a:gd name="T8" fmla="*/ 469 w 1266"/>
              <a:gd name="T9" fmla="*/ 131 h 510"/>
              <a:gd name="T10" fmla="*/ 280 w 1266"/>
              <a:gd name="T11" fmla="*/ 303 h 510"/>
              <a:gd name="T12" fmla="*/ 192 w 1266"/>
              <a:gd name="T13" fmla="*/ 344 h 510"/>
              <a:gd name="T14" fmla="*/ 107 w 1266"/>
              <a:gd name="T15" fmla="*/ 300 h 510"/>
              <a:gd name="T16" fmla="*/ 0 w 1266"/>
              <a:gd name="T17" fmla="*/ 404 h 510"/>
              <a:gd name="T18" fmla="*/ 107 w 1266"/>
              <a:gd name="T19" fmla="*/ 510 h 510"/>
              <a:gd name="T20" fmla="*/ 135 w 1266"/>
              <a:gd name="T21" fmla="*/ 510 h 510"/>
              <a:gd name="T22" fmla="*/ 482 w 1266"/>
              <a:gd name="T23" fmla="*/ 510 h 510"/>
              <a:gd name="T24" fmla="*/ 674 w 1266"/>
              <a:gd name="T25" fmla="*/ 510 h 510"/>
              <a:gd name="T26" fmla="*/ 1140 w 1266"/>
              <a:gd name="T27" fmla="*/ 510 h 510"/>
              <a:gd name="T28" fmla="*/ 1140 w 1266"/>
              <a:gd name="T29" fmla="*/ 510 h 510"/>
              <a:gd name="T30" fmla="*/ 1266 w 1266"/>
              <a:gd name="T31" fmla="*/ 375 h 510"/>
              <a:gd name="T32" fmla="*/ 1131 w 1266"/>
              <a:gd name="T33" fmla="*/ 241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266" h="510">
                <a:moveTo>
                  <a:pt x="1131" y="241"/>
                </a:moveTo>
                <a:cubicBezTo>
                  <a:pt x="1124" y="241"/>
                  <a:pt x="1118" y="241"/>
                  <a:pt x="1108" y="241"/>
                </a:cubicBezTo>
                <a:cubicBezTo>
                  <a:pt x="1102" y="106"/>
                  <a:pt x="992" y="0"/>
                  <a:pt x="853" y="0"/>
                </a:cubicBezTo>
                <a:cubicBezTo>
                  <a:pt x="734" y="0"/>
                  <a:pt x="636" y="81"/>
                  <a:pt x="605" y="188"/>
                </a:cubicBezTo>
                <a:cubicBezTo>
                  <a:pt x="570" y="153"/>
                  <a:pt x="523" y="131"/>
                  <a:pt x="469" y="131"/>
                </a:cubicBezTo>
                <a:cubicBezTo>
                  <a:pt x="372" y="131"/>
                  <a:pt x="290" y="206"/>
                  <a:pt x="280" y="303"/>
                </a:cubicBezTo>
                <a:cubicBezTo>
                  <a:pt x="249" y="307"/>
                  <a:pt x="217" y="322"/>
                  <a:pt x="192" y="344"/>
                </a:cubicBezTo>
                <a:cubicBezTo>
                  <a:pt x="173" y="316"/>
                  <a:pt x="142" y="300"/>
                  <a:pt x="107" y="300"/>
                </a:cubicBezTo>
                <a:cubicBezTo>
                  <a:pt x="47" y="300"/>
                  <a:pt x="0" y="347"/>
                  <a:pt x="0" y="404"/>
                </a:cubicBezTo>
                <a:cubicBezTo>
                  <a:pt x="0" y="463"/>
                  <a:pt x="47" y="510"/>
                  <a:pt x="107" y="510"/>
                </a:cubicBezTo>
                <a:cubicBezTo>
                  <a:pt x="135" y="510"/>
                  <a:pt x="135" y="510"/>
                  <a:pt x="135" y="510"/>
                </a:cubicBezTo>
                <a:cubicBezTo>
                  <a:pt x="482" y="510"/>
                  <a:pt x="482" y="510"/>
                  <a:pt x="482" y="510"/>
                </a:cubicBezTo>
                <a:cubicBezTo>
                  <a:pt x="674" y="510"/>
                  <a:pt x="674" y="510"/>
                  <a:pt x="674" y="510"/>
                </a:cubicBezTo>
                <a:cubicBezTo>
                  <a:pt x="1140" y="510"/>
                  <a:pt x="1140" y="510"/>
                  <a:pt x="1140" y="510"/>
                </a:cubicBezTo>
                <a:cubicBezTo>
                  <a:pt x="1140" y="510"/>
                  <a:pt x="1140" y="510"/>
                  <a:pt x="1140" y="510"/>
                </a:cubicBezTo>
                <a:cubicBezTo>
                  <a:pt x="1209" y="504"/>
                  <a:pt x="1266" y="447"/>
                  <a:pt x="1266" y="375"/>
                </a:cubicBezTo>
                <a:cubicBezTo>
                  <a:pt x="1266" y="300"/>
                  <a:pt x="1206" y="241"/>
                  <a:pt x="1131" y="2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/>
          </a:p>
        </p:txBody>
      </p:sp>
      <p:grpSp>
        <p:nvGrpSpPr>
          <p:cNvPr id="102" name="Group 101"/>
          <p:cNvGrpSpPr/>
          <p:nvPr userDrawn="1"/>
        </p:nvGrpSpPr>
        <p:grpSpPr>
          <a:xfrm>
            <a:off x="1004585" y="2308309"/>
            <a:ext cx="3321130" cy="437381"/>
            <a:chOff x="1092200" y="1960563"/>
            <a:chExt cx="3387726" cy="446088"/>
          </a:xfrm>
        </p:grpSpPr>
        <p:sp>
          <p:nvSpPr>
            <p:cNvPr id="103" name="Freeform 33"/>
            <p:cNvSpPr>
              <a:spLocks/>
            </p:cNvSpPr>
            <p:nvPr userDrawn="1"/>
          </p:nvSpPr>
          <p:spPr bwMode="auto">
            <a:xfrm>
              <a:off x="1092200" y="1981201"/>
              <a:ext cx="344488" cy="317500"/>
            </a:xfrm>
            <a:custGeom>
              <a:avLst/>
              <a:gdLst>
                <a:gd name="T0" fmla="*/ 181 w 213"/>
                <a:gd name="T1" fmla="*/ 197 h 197"/>
                <a:gd name="T2" fmla="*/ 181 w 213"/>
                <a:gd name="T3" fmla="*/ 72 h 197"/>
                <a:gd name="T4" fmla="*/ 182 w 213"/>
                <a:gd name="T5" fmla="*/ 29 h 197"/>
                <a:gd name="T6" fmla="*/ 182 w 213"/>
                <a:gd name="T7" fmla="*/ 29 h 197"/>
                <a:gd name="T8" fmla="*/ 176 w 213"/>
                <a:gd name="T9" fmla="*/ 51 h 197"/>
                <a:gd name="T10" fmla="*/ 117 w 213"/>
                <a:gd name="T11" fmla="*/ 197 h 197"/>
                <a:gd name="T12" fmla="*/ 95 w 213"/>
                <a:gd name="T13" fmla="*/ 197 h 197"/>
                <a:gd name="T14" fmla="*/ 35 w 213"/>
                <a:gd name="T15" fmla="*/ 53 h 197"/>
                <a:gd name="T16" fmla="*/ 30 w 213"/>
                <a:gd name="T17" fmla="*/ 29 h 197"/>
                <a:gd name="T18" fmla="*/ 29 w 213"/>
                <a:gd name="T19" fmla="*/ 29 h 197"/>
                <a:gd name="T20" fmla="*/ 30 w 213"/>
                <a:gd name="T21" fmla="*/ 49 h 197"/>
                <a:gd name="T22" fmla="*/ 30 w 213"/>
                <a:gd name="T23" fmla="*/ 76 h 197"/>
                <a:gd name="T24" fmla="*/ 30 w 213"/>
                <a:gd name="T25" fmla="*/ 197 h 197"/>
                <a:gd name="T26" fmla="*/ 0 w 213"/>
                <a:gd name="T27" fmla="*/ 197 h 197"/>
                <a:gd name="T28" fmla="*/ 0 w 213"/>
                <a:gd name="T29" fmla="*/ 0 h 197"/>
                <a:gd name="T30" fmla="*/ 47 w 213"/>
                <a:gd name="T31" fmla="*/ 0 h 197"/>
                <a:gd name="T32" fmla="*/ 97 w 213"/>
                <a:gd name="T33" fmla="*/ 124 h 197"/>
                <a:gd name="T34" fmla="*/ 106 w 213"/>
                <a:gd name="T35" fmla="*/ 152 h 197"/>
                <a:gd name="T36" fmla="*/ 106 w 213"/>
                <a:gd name="T37" fmla="*/ 152 h 197"/>
                <a:gd name="T38" fmla="*/ 117 w 213"/>
                <a:gd name="T39" fmla="*/ 124 h 197"/>
                <a:gd name="T40" fmla="*/ 168 w 213"/>
                <a:gd name="T41" fmla="*/ 0 h 197"/>
                <a:gd name="T42" fmla="*/ 213 w 213"/>
                <a:gd name="T43" fmla="*/ 0 h 197"/>
                <a:gd name="T44" fmla="*/ 213 w 213"/>
                <a:gd name="T45" fmla="*/ 197 h 197"/>
                <a:gd name="T46" fmla="*/ 181 w 213"/>
                <a:gd name="T47" fmla="*/ 1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13" h="197">
                  <a:moveTo>
                    <a:pt x="181" y="197"/>
                  </a:moveTo>
                  <a:cubicBezTo>
                    <a:pt x="181" y="72"/>
                    <a:pt x="181" y="72"/>
                    <a:pt x="181" y="72"/>
                  </a:cubicBezTo>
                  <a:cubicBezTo>
                    <a:pt x="181" y="62"/>
                    <a:pt x="181" y="48"/>
                    <a:pt x="182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0" y="39"/>
                    <a:pt x="178" y="47"/>
                    <a:pt x="176" y="51"/>
                  </a:cubicBezTo>
                  <a:cubicBezTo>
                    <a:pt x="117" y="197"/>
                    <a:pt x="117" y="197"/>
                    <a:pt x="117" y="197"/>
                  </a:cubicBezTo>
                  <a:cubicBezTo>
                    <a:pt x="95" y="197"/>
                    <a:pt x="95" y="197"/>
                    <a:pt x="95" y="197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48"/>
                    <a:pt x="32" y="40"/>
                    <a:pt x="30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9" y="32"/>
                    <a:pt x="29" y="38"/>
                    <a:pt x="30" y="49"/>
                  </a:cubicBezTo>
                  <a:cubicBezTo>
                    <a:pt x="30" y="59"/>
                    <a:pt x="30" y="68"/>
                    <a:pt x="30" y="76"/>
                  </a:cubicBezTo>
                  <a:cubicBezTo>
                    <a:pt x="30" y="197"/>
                    <a:pt x="30" y="197"/>
                    <a:pt x="30" y="197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101" y="136"/>
                    <a:pt x="104" y="146"/>
                    <a:pt x="106" y="152"/>
                  </a:cubicBezTo>
                  <a:cubicBezTo>
                    <a:pt x="106" y="152"/>
                    <a:pt x="106" y="152"/>
                    <a:pt x="106" y="152"/>
                  </a:cubicBezTo>
                  <a:cubicBezTo>
                    <a:pt x="117" y="124"/>
                    <a:pt x="117" y="124"/>
                    <a:pt x="117" y="124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213" y="197"/>
                    <a:pt x="213" y="197"/>
                    <a:pt x="213" y="197"/>
                  </a:cubicBezTo>
                  <a:lnTo>
                    <a:pt x="181" y="19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04" name="Freeform 34"/>
            <p:cNvSpPr>
              <a:spLocks noEditPoints="1"/>
            </p:cNvSpPr>
            <p:nvPr userDrawn="1"/>
          </p:nvSpPr>
          <p:spPr bwMode="auto">
            <a:xfrm>
              <a:off x="1495425" y="2066926"/>
              <a:ext cx="233363" cy="236538"/>
            </a:xfrm>
            <a:custGeom>
              <a:avLst/>
              <a:gdLst>
                <a:gd name="T0" fmla="*/ 145 w 145"/>
                <a:gd name="T1" fmla="*/ 72 h 147"/>
                <a:gd name="T2" fmla="*/ 125 w 145"/>
                <a:gd name="T3" fmla="*/ 127 h 147"/>
                <a:gd name="T4" fmla="*/ 71 w 145"/>
                <a:gd name="T5" fmla="*/ 147 h 147"/>
                <a:gd name="T6" fmla="*/ 19 w 145"/>
                <a:gd name="T7" fmla="*/ 128 h 147"/>
                <a:gd name="T8" fmla="*/ 0 w 145"/>
                <a:gd name="T9" fmla="*/ 75 h 147"/>
                <a:gd name="T10" fmla="*/ 20 w 145"/>
                <a:gd name="T11" fmla="*/ 20 h 147"/>
                <a:gd name="T12" fmla="*/ 75 w 145"/>
                <a:gd name="T13" fmla="*/ 0 h 147"/>
                <a:gd name="T14" fmla="*/ 126 w 145"/>
                <a:gd name="T15" fmla="*/ 19 h 147"/>
                <a:gd name="T16" fmla="*/ 145 w 145"/>
                <a:gd name="T17" fmla="*/ 72 h 147"/>
                <a:gd name="T18" fmla="*/ 112 w 145"/>
                <a:gd name="T19" fmla="*/ 73 h 147"/>
                <a:gd name="T20" fmla="*/ 101 w 145"/>
                <a:gd name="T21" fmla="*/ 38 h 147"/>
                <a:gd name="T22" fmla="*/ 73 w 145"/>
                <a:gd name="T23" fmla="*/ 26 h 147"/>
                <a:gd name="T24" fmla="*/ 44 w 145"/>
                <a:gd name="T25" fmla="*/ 39 h 147"/>
                <a:gd name="T26" fmla="*/ 33 w 145"/>
                <a:gd name="T27" fmla="*/ 74 h 147"/>
                <a:gd name="T28" fmla="*/ 44 w 145"/>
                <a:gd name="T29" fmla="*/ 109 h 147"/>
                <a:gd name="T30" fmla="*/ 73 w 145"/>
                <a:gd name="T31" fmla="*/ 121 h 147"/>
                <a:gd name="T32" fmla="*/ 102 w 145"/>
                <a:gd name="T33" fmla="*/ 109 h 147"/>
                <a:gd name="T34" fmla="*/ 112 w 145"/>
                <a:gd name="T35" fmla="*/ 7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5" h="147">
                  <a:moveTo>
                    <a:pt x="145" y="72"/>
                  </a:moveTo>
                  <a:cubicBezTo>
                    <a:pt x="145" y="95"/>
                    <a:pt x="138" y="113"/>
                    <a:pt x="125" y="127"/>
                  </a:cubicBezTo>
                  <a:cubicBezTo>
                    <a:pt x="112" y="141"/>
                    <a:pt x="94" y="147"/>
                    <a:pt x="71" y="147"/>
                  </a:cubicBezTo>
                  <a:cubicBezTo>
                    <a:pt x="50" y="147"/>
                    <a:pt x="32" y="141"/>
                    <a:pt x="19" y="128"/>
                  </a:cubicBezTo>
                  <a:cubicBezTo>
                    <a:pt x="7" y="115"/>
                    <a:pt x="0" y="97"/>
                    <a:pt x="0" y="75"/>
                  </a:cubicBezTo>
                  <a:cubicBezTo>
                    <a:pt x="0" y="52"/>
                    <a:pt x="7" y="34"/>
                    <a:pt x="20" y="20"/>
                  </a:cubicBezTo>
                  <a:cubicBezTo>
                    <a:pt x="33" y="7"/>
                    <a:pt x="51" y="0"/>
                    <a:pt x="75" y="0"/>
                  </a:cubicBezTo>
                  <a:cubicBezTo>
                    <a:pt x="97" y="0"/>
                    <a:pt x="114" y="6"/>
                    <a:pt x="126" y="19"/>
                  </a:cubicBezTo>
                  <a:cubicBezTo>
                    <a:pt x="139" y="32"/>
                    <a:pt x="145" y="50"/>
                    <a:pt x="145" y="72"/>
                  </a:cubicBezTo>
                  <a:close/>
                  <a:moveTo>
                    <a:pt x="112" y="73"/>
                  </a:moveTo>
                  <a:cubicBezTo>
                    <a:pt x="112" y="58"/>
                    <a:pt x="108" y="46"/>
                    <a:pt x="101" y="38"/>
                  </a:cubicBezTo>
                  <a:cubicBezTo>
                    <a:pt x="94" y="30"/>
                    <a:pt x="85" y="26"/>
                    <a:pt x="73" y="26"/>
                  </a:cubicBezTo>
                  <a:cubicBezTo>
                    <a:pt x="60" y="26"/>
                    <a:pt x="51" y="30"/>
                    <a:pt x="44" y="39"/>
                  </a:cubicBezTo>
                  <a:cubicBezTo>
                    <a:pt x="37" y="47"/>
                    <a:pt x="33" y="59"/>
                    <a:pt x="33" y="74"/>
                  </a:cubicBezTo>
                  <a:cubicBezTo>
                    <a:pt x="33" y="89"/>
                    <a:pt x="37" y="101"/>
                    <a:pt x="44" y="109"/>
                  </a:cubicBezTo>
                  <a:cubicBezTo>
                    <a:pt x="51" y="117"/>
                    <a:pt x="61" y="121"/>
                    <a:pt x="73" y="121"/>
                  </a:cubicBezTo>
                  <a:cubicBezTo>
                    <a:pt x="86" y="121"/>
                    <a:pt x="95" y="117"/>
                    <a:pt x="102" y="109"/>
                  </a:cubicBezTo>
                  <a:cubicBezTo>
                    <a:pt x="108" y="101"/>
                    <a:pt x="112" y="89"/>
                    <a:pt x="112" y="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05" name="Freeform 35"/>
            <p:cNvSpPr>
              <a:spLocks noEditPoints="1"/>
            </p:cNvSpPr>
            <p:nvPr userDrawn="1"/>
          </p:nvSpPr>
          <p:spPr bwMode="auto">
            <a:xfrm>
              <a:off x="1765300" y="1962151"/>
              <a:ext cx="222250" cy="341313"/>
            </a:xfrm>
            <a:custGeom>
              <a:avLst/>
              <a:gdLst>
                <a:gd name="T0" fmla="*/ 105 w 137"/>
                <a:gd name="T1" fmla="*/ 208 h 211"/>
                <a:gd name="T2" fmla="*/ 105 w 137"/>
                <a:gd name="T3" fmla="*/ 186 h 211"/>
                <a:gd name="T4" fmla="*/ 105 w 137"/>
                <a:gd name="T5" fmla="*/ 186 h 211"/>
                <a:gd name="T6" fmla="*/ 58 w 137"/>
                <a:gd name="T7" fmla="*/ 211 h 211"/>
                <a:gd name="T8" fmla="*/ 16 w 137"/>
                <a:gd name="T9" fmla="*/ 192 h 211"/>
                <a:gd name="T10" fmla="*/ 0 w 137"/>
                <a:gd name="T11" fmla="*/ 141 h 211"/>
                <a:gd name="T12" fmla="*/ 18 w 137"/>
                <a:gd name="T13" fmla="*/ 85 h 211"/>
                <a:gd name="T14" fmla="*/ 65 w 137"/>
                <a:gd name="T15" fmla="*/ 64 h 211"/>
                <a:gd name="T16" fmla="*/ 88 w 137"/>
                <a:gd name="T17" fmla="*/ 69 h 211"/>
                <a:gd name="T18" fmla="*/ 105 w 137"/>
                <a:gd name="T19" fmla="*/ 85 h 211"/>
                <a:gd name="T20" fmla="*/ 105 w 137"/>
                <a:gd name="T21" fmla="*/ 85 h 211"/>
                <a:gd name="T22" fmla="*/ 105 w 137"/>
                <a:gd name="T23" fmla="*/ 0 h 211"/>
                <a:gd name="T24" fmla="*/ 137 w 137"/>
                <a:gd name="T25" fmla="*/ 0 h 211"/>
                <a:gd name="T26" fmla="*/ 137 w 137"/>
                <a:gd name="T27" fmla="*/ 208 h 211"/>
                <a:gd name="T28" fmla="*/ 105 w 137"/>
                <a:gd name="T29" fmla="*/ 208 h 211"/>
                <a:gd name="T30" fmla="*/ 105 w 137"/>
                <a:gd name="T31" fmla="*/ 126 h 211"/>
                <a:gd name="T32" fmla="*/ 95 w 137"/>
                <a:gd name="T33" fmla="*/ 100 h 211"/>
                <a:gd name="T34" fmla="*/ 71 w 137"/>
                <a:gd name="T35" fmla="*/ 90 h 211"/>
                <a:gd name="T36" fmla="*/ 43 w 137"/>
                <a:gd name="T37" fmla="*/ 103 h 211"/>
                <a:gd name="T38" fmla="*/ 33 w 137"/>
                <a:gd name="T39" fmla="*/ 140 h 211"/>
                <a:gd name="T40" fmla="*/ 43 w 137"/>
                <a:gd name="T41" fmla="*/ 173 h 211"/>
                <a:gd name="T42" fmla="*/ 69 w 137"/>
                <a:gd name="T43" fmla="*/ 185 h 211"/>
                <a:gd name="T44" fmla="*/ 95 w 137"/>
                <a:gd name="T45" fmla="*/ 173 h 211"/>
                <a:gd name="T46" fmla="*/ 105 w 137"/>
                <a:gd name="T47" fmla="*/ 142 h 211"/>
                <a:gd name="T48" fmla="*/ 105 w 137"/>
                <a:gd name="T49" fmla="*/ 126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7" h="211">
                  <a:moveTo>
                    <a:pt x="105" y="208"/>
                  </a:moveTo>
                  <a:cubicBezTo>
                    <a:pt x="105" y="186"/>
                    <a:pt x="105" y="186"/>
                    <a:pt x="105" y="186"/>
                  </a:cubicBezTo>
                  <a:cubicBezTo>
                    <a:pt x="105" y="186"/>
                    <a:pt x="105" y="186"/>
                    <a:pt x="105" y="186"/>
                  </a:cubicBezTo>
                  <a:cubicBezTo>
                    <a:pt x="95" y="203"/>
                    <a:pt x="79" y="211"/>
                    <a:pt x="58" y="211"/>
                  </a:cubicBezTo>
                  <a:cubicBezTo>
                    <a:pt x="41" y="211"/>
                    <a:pt x="27" y="205"/>
                    <a:pt x="16" y="192"/>
                  </a:cubicBezTo>
                  <a:cubicBezTo>
                    <a:pt x="5" y="180"/>
                    <a:pt x="0" y="163"/>
                    <a:pt x="0" y="141"/>
                  </a:cubicBezTo>
                  <a:cubicBezTo>
                    <a:pt x="0" y="118"/>
                    <a:pt x="6" y="99"/>
                    <a:pt x="18" y="85"/>
                  </a:cubicBezTo>
                  <a:cubicBezTo>
                    <a:pt x="29" y="71"/>
                    <a:pt x="45" y="64"/>
                    <a:pt x="65" y="64"/>
                  </a:cubicBezTo>
                  <a:cubicBezTo>
                    <a:pt x="74" y="64"/>
                    <a:pt x="81" y="66"/>
                    <a:pt x="88" y="69"/>
                  </a:cubicBezTo>
                  <a:cubicBezTo>
                    <a:pt x="95" y="73"/>
                    <a:pt x="101" y="78"/>
                    <a:pt x="105" y="85"/>
                  </a:cubicBezTo>
                  <a:cubicBezTo>
                    <a:pt x="105" y="85"/>
                    <a:pt x="105" y="85"/>
                    <a:pt x="105" y="85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37" y="208"/>
                    <a:pt x="137" y="208"/>
                    <a:pt x="137" y="208"/>
                  </a:cubicBezTo>
                  <a:lnTo>
                    <a:pt x="105" y="208"/>
                  </a:lnTo>
                  <a:close/>
                  <a:moveTo>
                    <a:pt x="105" y="126"/>
                  </a:moveTo>
                  <a:cubicBezTo>
                    <a:pt x="105" y="116"/>
                    <a:pt x="102" y="107"/>
                    <a:pt x="95" y="100"/>
                  </a:cubicBezTo>
                  <a:cubicBezTo>
                    <a:pt x="89" y="93"/>
                    <a:pt x="81" y="90"/>
                    <a:pt x="71" y="90"/>
                  </a:cubicBezTo>
                  <a:cubicBezTo>
                    <a:pt x="59" y="90"/>
                    <a:pt x="50" y="94"/>
                    <a:pt x="43" y="103"/>
                  </a:cubicBezTo>
                  <a:cubicBezTo>
                    <a:pt x="36" y="112"/>
                    <a:pt x="33" y="124"/>
                    <a:pt x="33" y="140"/>
                  </a:cubicBezTo>
                  <a:cubicBezTo>
                    <a:pt x="33" y="154"/>
                    <a:pt x="36" y="165"/>
                    <a:pt x="43" y="173"/>
                  </a:cubicBezTo>
                  <a:cubicBezTo>
                    <a:pt x="49" y="181"/>
                    <a:pt x="58" y="185"/>
                    <a:pt x="69" y="185"/>
                  </a:cubicBezTo>
                  <a:cubicBezTo>
                    <a:pt x="79" y="185"/>
                    <a:pt x="88" y="181"/>
                    <a:pt x="95" y="173"/>
                  </a:cubicBezTo>
                  <a:cubicBezTo>
                    <a:pt x="102" y="165"/>
                    <a:pt x="105" y="155"/>
                    <a:pt x="105" y="142"/>
                  </a:cubicBezTo>
                  <a:lnTo>
                    <a:pt x="105" y="1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06" name="Freeform 36"/>
            <p:cNvSpPr>
              <a:spLocks noEditPoints="1"/>
            </p:cNvSpPr>
            <p:nvPr userDrawn="1"/>
          </p:nvSpPr>
          <p:spPr bwMode="auto">
            <a:xfrm>
              <a:off x="2039938" y="2066926"/>
              <a:ext cx="207963" cy="236538"/>
            </a:xfrm>
            <a:custGeom>
              <a:avLst/>
              <a:gdLst>
                <a:gd name="T0" fmla="*/ 32 w 128"/>
                <a:gd name="T1" fmla="*/ 83 h 147"/>
                <a:gd name="T2" fmla="*/ 44 w 128"/>
                <a:gd name="T3" fmla="*/ 112 h 147"/>
                <a:gd name="T4" fmla="*/ 75 w 128"/>
                <a:gd name="T5" fmla="*/ 122 h 147"/>
                <a:gd name="T6" fmla="*/ 98 w 128"/>
                <a:gd name="T7" fmla="*/ 118 h 147"/>
                <a:gd name="T8" fmla="*/ 117 w 128"/>
                <a:gd name="T9" fmla="*/ 109 h 147"/>
                <a:gd name="T10" fmla="*/ 117 w 128"/>
                <a:gd name="T11" fmla="*/ 136 h 147"/>
                <a:gd name="T12" fmla="*/ 95 w 128"/>
                <a:gd name="T13" fmla="*/ 144 h 147"/>
                <a:gd name="T14" fmla="*/ 67 w 128"/>
                <a:gd name="T15" fmla="*/ 147 h 147"/>
                <a:gd name="T16" fmla="*/ 17 w 128"/>
                <a:gd name="T17" fmla="*/ 128 h 147"/>
                <a:gd name="T18" fmla="*/ 0 w 128"/>
                <a:gd name="T19" fmla="*/ 75 h 147"/>
                <a:gd name="T20" fmla="*/ 9 w 128"/>
                <a:gd name="T21" fmla="*/ 36 h 147"/>
                <a:gd name="T22" fmla="*/ 33 w 128"/>
                <a:gd name="T23" fmla="*/ 9 h 147"/>
                <a:gd name="T24" fmla="*/ 67 w 128"/>
                <a:gd name="T25" fmla="*/ 0 h 147"/>
                <a:gd name="T26" fmla="*/ 112 w 128"/>
                <a:gd name="T27" fmla="*/ 18 h 147"/>
                <a:gd name="T28" fmla="*/ 128 w 128"/>
                <a:gd name="T29" fmla="*/ 67 h 147"/>
                <a:gd name="T30" fmla="*/ 128 w 128"/>
                <a:gd name="T31" fmla="*/ 83 h 147"/>
                <a:gd name="T32" fmla="*/ 32 w 128"/>
                <a:gd name="T33" fmla="*/ 83 h 147"/>
                <a:gd name="T34" fmla="*/ 97 w 128"/>
                <a:gd name="T35" fmla="*/ 59 h 147"/>
                <a:gd name="T36" fmla="*/ 89 w 128"/>
                <a:gd name="T37" fmla="*/ 34 h 147"/>
                <a:gd name="T38" fmla="*/ 67 w 128"/>
                <a:gd name="T39" fmla="*/ 25 h 147"/>
                <a:gd name="T40" fmla="*/ 44 w 128"/>
                <a:gd name="T41" fmla="*/ 34 h 147"/>
                <a:gd name="T42" fmla="*/ 32 w 128"/>
                <a:gd name="T43" fmla="*/ 59 h 147"/>
                <a:gd name="T44" fmla="*/ 97 w 128"/>
                <a:gd name="T45" fmla="*/ 59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" h="147">
                  <a:moveTo>
                    <a:pt x="32" y="83"/>
                  </a:moveTo>
                  <a:cubicBezTo>
                    <a:pt x="33" y="96"/>
                    <a:pt x="37" y="106"/>
                    <a:pt x="44" y="112"/>
                  </a:cubicBezTo>
                  <a:cubicBezTo>
                    <a:pt x="51" y="119"/>
                    <a:pt x="61" y="122"/>
                    <a:pt x="75" y="122"/>
                  </a:cubicBezTo>
                  <a:cubicBezTo>
                    <a:pt x="83" y="122"/>
                    <a:pt x="90" y="121"/>
                    <a:pt x="98" y="118"/>
                  </a:cubicBezTo>
                  <a:cubicBezTo>
                    <a:pt x="105" y="116"/>
                    <a:pt x="111" y="113"/>
                    <a:pt x="117" y="109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2" y="139"/>
                    <a:pt x="104" y="142"/>
                    <a:pt x="95" y="144"/>
                  </a:cubicBezTo>
                  <a:cubicBezTo>
                    <a:pt x="86" y="146"/>
                    <a:pt x="77" y="147"/>
                    <a:pt x="67" y="147"/>
                  </a:cubicBezTo>
                  <a:cubicBezTo>
                    <a:pt x="46" y="147"/>
                    <a:pt x="29" y="141"/>
                    <a:pt x="17" y="128"/>
                  </a:cubicBezTo>
                  <a:cubicBezTo>
                    <a:pt x="6" y="115"/>
                    <a:pt x="0" y="98"/>
                    <a:pt x="0" y="75"/>
                  </a:cubicBezTo>
                  <a:cubicBezTo>
                    <a:pt x="0" y="60"/>
                    <a:pt x="3" y="47"/>
                    <a:pt x="9" y="36"/>
                  </a:cubicBezTo>
                  <a:cubicBezTo>
                    <a:pt x="14" y="24"/>
                    <a:pt x="22" y="16"/>
                    <a:pt x="33" y="9"/>
                  </a:cubicBezTo>
                  <a:cubicBezTo>
                    <a:pt x="43" y="3"/>
                    <a:pt x="54" y="0"/>
                    <a:pt x="67" y="0"/>
                  </a:cubicBezTo>
                  <a:cubicBezTo>
                    <a:pt x="86" y="0"/>
                    <a:pt x="101" y="6"/>
                    <a:pt x="112" y="18"/>
                  </a:cubicBezTo>
                  <a:cubicBezTo>
                    <a:pt x="123" y="30"/>
                    <a:pt x="128" y="46"/>
                    <a:pt x="128" y="67"/>
                  </a:cubicBezTo>
                  <a:cubicBezTo>
                    <a:pt x="128" y="83"/>
                    <a:pt x="128" y="83"/>
                    <a:pt x="128" y="83"/>
                  </a:cubicBezTo>
                  <a:lnTo>
                    <a:pt x="32" y="83"/>
                  </a:lnTo>
                  <a:close/>
                  <a:moveTo>
                    <a:pt x="97" y="59"/>
                  </a:moveTo>
                  <a:cubicBezTo>
                    <a:pt x="97" y="48"/>
                    <a:pt x="94" y="39"/>
                    <a:pt x="89" y="34"/>
                  </a:cubicBezTo>
                  <a:cubicBezTo>
                    <a:pt x="83" y="28"/>
                    <a:pt x="76" y="25"/>
                    <a:pt x="67" y="25"/>
                  </a:cubicBezTo>
                  <a:cubicBezTo>
                    <a:pt x="58" y="25"/>
                    <a:pt x="51" y="28"/>
                    <a:pt x="44" y="34"/>
                  </a:cubicBezTo>
                  <a:cubicBezTo>
                    <a:pt x="38" y="41"/>
                    <a:pt x="34" y="49"/>
                    <a:pt x="32" y="59"/>
                  </a:cubicBezTo>
                  <a:lnTo>
                    <a:pt x="97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07" name="Freeform 37"/>
            <p:cNvSpPr>
              <a:spLocks/>
            </p:cNvSpPr>
            <p:nvPr userDrawn="1"/>
          </p:nvSpPr>
          <p:spPr bwMode="auto">
            <a:xfrm>
              <a:off x="2295525" y="2068513"/>
              <a:ext cx="131763" cy="230188"/>
            </a:xfrm>
            <a:custGeom>
              <a:avLst/>
              <a:gdLst>
                <a:gd name="T0" fmla="*/ 81 w 81"/>
                <a:gd name="T1" fmla="*/ 33 h 143"/>
                <a:gd name="T2" fmla="*/ 73 w 81"/>
                <a:gd name="T3" fmla="*/ 30 h 143"/>
                <a:gd name="T4" fmla="*/ 63 w 81"/>
                <a:gd name="T5" fmla="*/ 28 h 143"/>
                <a:gd name="T6" fmla="*/ 41 w 81"/>
                <a:gd name="T7" fmla="*/ 40 h 143"/>
                <a:gd name="T8" fmla="*/ 32 w 81"/>
                <a:gd name="T9" fmla="*/ 71 h 143"/>
                <a:gd name="T10" fmla="*/ 32 w 81"/>
                <a:gd name="T11" fmla="*/ 143 h 143"/>
                <a:gd name="T12" fmla="*/ 0 w 81"/>
                <a:gd name="T13" fmla="*/ 143 h 143"/>
                <a:gd name="T14" fmla="*/ 0 w 81"/>
                <a:gd name="T15" fmla="*/ 2 h 143"/>
                <a:gd name="T16" fmla="*/ 32 w 81"/>
                <a:gd name="T17" fmla="*/ 2 h 143"/>
                <a:gd name="T18" fmla="*/ 32 w 81"/>
                <a:gd name="T19" fmla="*/ 30 h 143"/>
                <a:gd name="T20" fmla="*/ 33 w 81"/>
                <a:gd name="T21" fmla="*/ 30 h 143"/>
                <a:gd name="T22" fmla="*/ 47 w 81"/>
                <a:gd name="T23" fmla="*/ 8 h 143"/>
                <a:gd name="T24" fmla="*/ 69 w 81"/>
                <a:gd name="T25" fmla="*/ 0 h 143"/>
                <a:gd name="T26" fmla="*/ 81 w 81"/>
                <a:gd name="T27" fmla="*/ 2 h 143"/>
                <a:gd name="T28" fmla="*/ 81 w 81"/>
                <a:gd name="T29" fmla="*/ 3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1" h="143">
                  <a:moveTo>
                    <a:pt x="81" y="33"/>
                  </a:moveTo>
                  <a:cubicBezTo>
                    <a:pt x="80" y="32"/>
                    <a:pt x="77" y="31"/>
                    <a:pt x="73" y="30"/>
                  </a:cubicBezTo>
                  <a:cubicBezTo>
                    <a:pt x="70" y="29"/>
                    <a:pt x="66" y="28"/>
                    <a:pt x="63" y="28"/>
                  </a:cubicBezTo>
                  <a:cubicBezTo>
                    <a:pt x="54" y="28"/>
                    <a:pt x="46" y="32"/>
                    <a:pt x="41" y="40"/>
                  </a:cubicBezTo>
                  <a:cubicBezTo>
                    <a:pt x="35" y="48"/>
                    <a:pt x="32" y="58"/>
                    <a:pt x="32" y="71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6" y="20"/>
                    <a:pt x="41" y="13"/>
                    <a:pt x="47" y="8"/>
                  </a:cubicBezTo>
                  <a:cubicBezTo>
                    <a:pt x="53" y="2"/>
                    <a:pt x="60" y="0"/>
                    <a:pt x="69" y="0"/>
                  </a:cubicBezTo>
                  <a:cubicBezTo>
                    <a:pt x="74" y="0"/>
                    <a:pt x="78" y="1"/>
                    <a:pt x="81" y="2"/>
                  </a:cubicBezTo>
                  <a:lnTo>
                    <a:pt x="81" y="3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08" name="Freeform 38"/>
            <p:cNvSpPr>
              <a:spLocks/>
            </p:cNvSpPr>
            <p:nvPr userDrawn="1"/>
          </p:nvSpPr>
          <p:spPr bwMode="auto">
            <a:xfrm>
              <a:off x="2466975" y="2066926"/>
              <a:ext cx="201613" cy="231775"/>
            </a:xfrm>
            <a:custGeom>
              <a:avLst/>
              <a:gdLst>
                <a:gd name="T0" fmla="*/ 93 w 125"/>
                <a:gd name="T1" fmla="*/ 144 h 144"/>
                <a:gd name="T2" fmla="*/ 93 w 125"/>
                <a:gd name="T3" fmla="*/ 65 h 144"/>
                <a:gd name="T4" fmla="*/ 86 w 125"/>
                <a:gd name="T5" fmla="*/ 36 h 144"/>
                <a:gd name="T6" fmla="*/ 65 w 125"/>
                <a:gd name="T7" fmla="*/ 26 h 144"/>
                <a:gd name="T8" fmla="*/ 41 w 125"/>
                <a:gd name="T9" fmla="*/ 37 h 144"/>
                <a:gd name="T10" fmla="*/ 32 w 125"/>
                <a:gd name="T11" fmla="*/ 64 h 144"/>
                <a:gd name="T12" fmla="*/ 32 w 125"/>
                <a:gd name="T13" fmla="*/ 144 h 144"/>
                <a:gd name="T14" fmla="*/ 0 w 125"/>
                <a:gd name="T15" fmla="*/ 144 h 144"/>
                <a:gd name="T16" fmla="*/ 0 w 125"/>
                <a:gd name="T17" fmla="*/ 3 h 144"/>
                <a:gd name="T18" fmla="*/ 32 w 125"/>
                <a:gd name="T19" fmla="*/ 3 h 144"/>
                <a:gd name="T20" fmla="*/ 32 w 125"/>
                <a:gd name="T21" fmla="*/ 26 h 144"/>
                <a:gd name="T22" fmla="*/ 32 w 125"/>
                <a:gd name="T23" fmla="*/ 26 h 144"/>
                <a:gd name="T24" fmla="*/ 78 w 125"/>
                <a:gd name="T25" fmla="*/ 0 h 144"/>
                <a:gd name="T26" fmla="*/ 112 w 125"/>
                <a:gd name="T27" fmla="*/ 14 h 144"/>
                <a:gd name="T28" fmla="*/ 125 w 125"/>
                <a:gd name="T29" fmla="*/ 58 h 144"/>
                <a:gd name="T30" fmla="*/ 125 w 125"/>
                <a:gd name="T31" fmla="*/ 144 h 144"/>
                <a:gd name="T32" fmla="*/ 93 w 125"/>
                <a:gd name="T3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5" h="144">
                  <a:moveTo>
                    <a:pt x="93" y="144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3" y="52"/>
                    <a:pt x="91" y="42"/>
                    <a:pt x="86" y="36"/>
                  </a:cubicBezTo>
                  <a:cubicBezTo>
                    <a:pt x="82" y="29"/>
                    <a:pt x="75" y="26"/>
                    <a:pt x="65" y="26"/>
                  </a:cubicBezTo>
                  <a:cubicBezTo>
                    <a:pt x="55" y="26"/>
                    <a:pt x="47" y="30"/>
                    <a:pt x="41" y="37"/>
                  </a:cubicBezTo>
                  <a:cubicBezTo>
                    <a:pt x="35" y="44"/>
                    <a:pt x="32" y="53"/>
                    <a:pt x="32" y="64"/>
                  </a:cubicBezTo>
                  <a:cubicBezTo>
                    <a:pt x="32" y="144"/>
                    <a:pt x="32" y="144"/>
                    <a:pt x="32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43" y="9"/>
                    <a:pt x="58" y="0"/>
                    <a:pt x="78" y="0"/>
                  </a:cubicBezTo>
                  <a:cubicBezTo>
                    <a:pt x="93" y="0"/>
                    <a:pt x="104" y="5"/>
                    <a:pt x="112" y="14"/>
                  </a:cubicBezTo>
                  <a:cubicBezTo>
                    <a:pt x="121" y="24"/>
                    <a:pt x="125" y="38"/>
                    <a:pt x="125" y="58"/>
                  </a:cubicBezTo>
                  <a:cubicBezTo>
                    <a:pt x="125" y="144"/>
                    <a:pt x="125" y="144"/>
                    <a:pt x="125" y="144"/>
                  </a:cubicBezTo>
                  <a:lnTo>
                    <a:pt x="93" y="1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09" name="Freeform 39"/>
            <p:cNvSpPr>
              <a:spLocks noEditPoints="1"/>
            </p:cNvSpPr>
            <p:nvPr userDrawn="1"/>
          </p:nvSpPr>
          <p:spPr bwMode="auto">
            <a:xfrm>
              <a:off x="2727325" y="1960563"/>
              <a:ext cx="63500" cy="338138"/>
            </a:xfrm>
            <a:custGeom>
              <a:avLst/>
              <a:gdLst>
                <a:gd name="T0" fmla="*/ 39 w 39"/>
                <a:gd name="T1" fmla="*/ 19 h 209"/>
                <a:gd name="T2" fmla="*/ 33 w 39"/>
                <a:gd name="T3" fmla="*/ 32 h 209"/>
                <a:gd name="T4" fmla="*/ 20 w 39"/>
                <a:gd name="T5" fmla="*/ 37 h 209"/>
                <a:gd name="T6" fmla="*/ 6 w 39"/>
                <a:gd name="T7" fmla="*/ 32 h 209"/>
                <a:gd name="T8" fmla="*/ 0 w 39"/>
                <a:gd name="T9" fmla="*/ 19 h 209"/>
                <a:gd name="T10" fmla="*/ 6 w 39"/>
                <a:gd name="T11" fmla="*/ 5 h 209"/>
                <a:gd name="T12" fmla="*/ 20 w 39"/>
                <a:gd name="T13" fmla="*/ 0 h 209"/>
                <a:gd name="T14" fmla="*/ 33 w 39"/>
                <a:gd name="T15" fmla="*/ 5 h 209"/>
                <a:gd name="T16" fmla="*/ 39 w 39"/>
                <a:gd name="T17" fmla="*/ 19 h 209"/>
                <a:gd name="T18" fmla="*/ 3 w 39"/>
                <a:gd name="T19" fmla="*/ 209 h 209"/>
                <a:gd name="T20" fmla="*/ 3 w 39"/>
                <a:gd name="T21" fmla="*/ 68 h 209"/>
                <a:gd name="T22" fmla="*/ 35 w 39"/>
                <a:gd name="T23" fmla="*/ 68 h 209"/>
                <a:gd name="T24" fmla="*/ 35 w 39"/>
                <a:gd name="T25" fmla="*/ 209 h 209"/>
                <a:gd name="T26" fmla="*/ 3 w 39"/>
                <a:gd name="T27" fmla="*/ 209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209">
                  <a:moveTo>
                    <a:pt x="39" y="19"/>
                  </a:moveTo>
                  <a:cubicBezTo>
                    <a:pt x="39" y="24"/>
                    <a:pt x="37" y="28"/>
                    <a:pt x="33" y="32"/>
                  </a:cubicBezTo>
                  <a:cubicBezTo>
                    <a:pt x="30" y="35"/>
                    <a:pt x="25" y="37"/>
                    <a:pt x="20" y="37"/>
                  </a:cubicBezTo>
                  <a:cubicBezTo>
                    <a:pt x="14" y="37"/>
                    <a:pt x="10" y="35"/>
                    <a:pt x="6" y="32"/>
                  </a:cubicBezTo>
                  <a:cubicBezTo>
                    <a:pt x="2" y="28"/>
                    <a:pt x="0" y="24"/>
                    <a:pt x="0" y="19"/>
                  </a:cubicBezTo>
                  <a:cubicBezTo>
                    <a:pt x="0" y="13"/>
                    <a:pt x="2" y="9"/>
                    <a:pt x="6" y="5"/>
                  </a:cubicBezTo>
                  <a:cubicBezTo>
                    <a:pt x="10" y="2"/>
                    <a:pt x="14" y="0"/>
                    <a:pt x="20" y="0"/>
                  </a:cubicBezTo>
                  <a:cubicBezTo>
                    <a:pt x="25" y="0"/>
                    <a:pt x="30" y="2"/>
                    <a:pt x="33" y="5"/>
                  </a:cubicBezTo>
                  <a:cubicBezTo>
                    <a:pt x="37" y="9"/>
                    <a:pt x="39" y="14"/>
                    <a:pt x="39" y="19"/>
                  </a:cubicBezTo>
                  <a:close/>
                  <a:moveTo>
                    <a:pt x="3" y="209"/>
                  </a:moveTo>
                  <a:cubicBezTo>
                    <a:pt x="3" y="68"/>
                    <a:pt x="3" y="68"/>
                    <a:pt x="3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209"/>
                    <a:pt x="35" y="209"/>
                    <a:pt x="35" y="209"/>
                  </a:cubicBezTo>
                  <a:lnTo>
                    <a:pt x="3" y="2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10" name="Freeform 40"/>
            <p:cNvSpPr>
              <a:spLocks/>
            </p:cNvSpPr>
            <p:nvPr userDrawn="1"/>
          </p:nvSpPr>
          <p:spPr bwMode="auto">
            <a:xfrm>
              <a:off x="2824163" y="2071688"/>
              <a:ext cx="193675" cy="227013"/>
            </a:xfrm>
            <a:custGeom>
              <a:avLst/>
              <a:gdLst>
                <a:gd name="T0" fmla="*/ 46 w 122"/>
                <a:gd name="T1" fmla="*/ 117 h 143"/>
                <a:gd name="T2" fmla="*/ 122 w 122"/>
                <a:gd name="T3" fmla="*/ 117 h 143"/>
                <a:gd name="T4" fmla="*/ 122 w 122"/>
                <a:gd name="T5" fmla="*/ 143 h 143"/>
                <a:gd name="T6" fmla="*/ 0 w 122"/>
                <a:gd name="T7" fmla="*/ 143 h 143"/>
                <a:gd name="T8" fmla="*/ 0 w 122"/>
                <a:gd name="T9" fmla="*/ 132 h 143"/>
                <a:gd name="T10" fmla="*/ 77 w 122"/>
                <a:gd name="T11" fmla="*/ 26 h 143"/>
                <a:gd name="T12" fmla="*/ 8 w 122"/>
                <a:gd name="T13" fmla="*/ 26 h 143"/>
                <a:gd name="T14" fmla="*/ 8 w 122"/>
                <a:gd name="T15" fmla="*/ 0 h 143"/>
                <a:gd name="T16" fmla="*/ 122 w 122"/>
                <a:gd name="T17" fmla="*/ 0 h 143"/>
                <a:gd name="T18" fmla="*/ 122 w 122"/>
                <a:gd name="T19" fmla="*/ 12 h 143"/>
                <a:gd name="T20" fmla="*/ 46 w 122"/>
                <a:gd name="T21" fmla="*/ 117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" h="143">
                  <a:moveTo>
                    <a:pt x="46" y="117"/>
                  </a:moveTo>
                  <a:lnTo>
                    <a:pt x="122" y="117"/>
                  </a:lnTo>
                  <a:lnTo>
                    <a:pt x="122" y="143"/>
                  </a:lnTo>
                  <a:lnTo>
                    <a:pt x="0" y="143"/>
                  </a:lnTo>
                  <a:lnTo>
                    <a:pt x="0" y="132"/>
                  </a:lnTo>
                  <a:lnTo>
                    <a:pt x="77" y="26"/>
                  </a:lnTo>
                  <a:lnTo>
                    <a:pt x="8" y="26"/>
                  </a:lnTo>
                  <a:lnTo>
                    <a:pt x="8" y="0"/>
                  </a:lnTo>
                  <a:lnTo>
                    <a:pt x="122" y="0"/>
                  </a:lnTo>
                  <a:lnTo>
                    <a:pt x="122" y="12"/>
                  </a:lnTo>
                  <a:lnTo>
                    <a:pt x="46" y="11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11" name="Freeform 41"/>
            <p:cNvSpPr>
              <a:spLocks noEditPoints="1"/>
            </p:cNvSpPr>
            <p:nvPr userDrawn="1"/>
          </p:nvSpPr>
          <p:spPr bwMode="auto">
            <a:xfrm>
              <a:off x="3057525" y="1960563"/>
              <a:ext cx="63500" cy="338138"/>
            </a:xfrm>
            <a:custGeom>
              <a:avLst/>
              <a:gdLst>
                <a:gd name="T0" fmla="*/ 39 w 39"/>
                <a:gd name="T1" fmla="*/ 19 h 209"/>
                <a:gd name="T2" fmla="*/ 33 w 39"/>
                <a:gd name="T3" fmla="*/ 32 h 209"/>
                <a:gd name="T4" fmla="*/ 19 w 39"/>
                <a:gd name="T5" fmla="*/ 37 h 209"/>
                <a:gd name="T6" fmla="*/ 5 w 39"/>
                <a:gd name="T7" fmla="*/ 32 h 209"/>
                <a:gd name="T8" fmla="*/ 0 w 39"/>
                <a:gd name="T9" fmla="*/ 19 h 209"/>
                <a:gd name="T10" fmla="*/ 6 w 39"/>
                <a:gd name="T11" fmla="*/ 5 h 209"/>
                <a:gd name="T12" fmla="*/ 19 w 39"/>
                <a:gd name="T13" fmla="*/ 0 h 209"/>
                <a:gd name="T14" fmla="*/ 33 w 39"/>
                <a:gd name="T15" fmla="*/ 5 h 209"/>
                <a:gd name="T16" fmla="*/ 39 w 39"/>
                <a:gd name="T17" fmla="*/ 19 h 209"/>
                <a:gd name="T18" fmla="*/ 3 w 39"/>
                <a:gd name="T19" fmla="*/ 209 h 209"/>
                <a:gd name="T20" fmla="*/ 3 w 39"/>
                <a:gd name="T21" fmla="*/ 68 h 209"/>
                <a:gd name="T22" fmla="*/ 35 w 39"/>
                <a:gd name="T23" fmla="*/ 68 h 209"/>
                <a:gd name="T24" fmla="*/ 35 w 39"/>
                <a:gd name="T25" fmla="*/ 209 h 209"/>
                <a:gd name="T26" fmla="*/ 3 w 39"/>
                <a:gd name="T27" fmla="*/ 209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209">
                  <a:moveTo>
                    <a:pt x="39" y="19"/>
                  </a:moveTo>
                  <a:cubicBezTo>
                    <a:pt x="39" y="24"/>
                    <a:pt x="37" y="28"/>
                    <a:pt x="33" y="32"/>
                  </a:cubicBezTo>
                  <a:cubicBezTo>
                    <a:pt x="29" y="35"/>
                    <a:pt x="25" y="37"/>
                    <a:pt x="19" y="37"/>
                  </a:cubicBezTo>
                  <a:cubicBezTo>
                    <a:pt x="14" y="37"/>
                    <a:pt x="9" y="35"/>
                    <a:pt x="5" y="32"/>
                  </a:cubicBezTo>
                  <a:cubicBezTo>
                    <a:pt x="2" y="28"/>
                    <a:pt x="0" y="24"/>
                    <a:pt x="0" y="19"/>
                  </a:cubicBezTo>
                  <a:cubicBezTo>
                    <a:pt x="0" y="13"/>
                    <a:pt x="2" y="9"/>
                    <a:pt x="6" y="5"/>
                  </a:cubicBezTo>
                  <a:cubicBezTo>
                    <a:pt x="9" y="2"/>
                    <a:pt x="14" y="0"/>
                    <a:pt x="19" y="0"/>
                  </a:cubicBezTo>
                  <a:cubicBezTo>
                    <a:pt x="25" y="0"/>
                    <a:pt x="29" y="2"/>
                    <a:pt x="33" y="5"/>
                  </a:cubicBezTo>
                  <a:cubicBezTo>
                    <a:pt x="37" y="9"/>
                    <a:pt x="39" y="14"/>
                    <a:pt x="39" y="19"/>
                  </a:cubicBezTo>
                  <a:close/>
                  <a:moveTo>
                    <a:pt x="3" y="209"/>
                  </a:moveTo>
                  <a:cubicBezTo>
                    <a:pt x="3" y="68"/>
                    <a:pt x="3" y="68"/>
                    <a:pt x="3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209"/>
                    <a:pt x="35" y="209"/>
                    <a:pt x="35" y="209"/>
                  </a:cubicBezTo>
                  <a:lnTo>
                    <a:pt x="3" y="2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12" name="Freeform 42"/>
            <p:cNvSpPr>
              <a:spLocks/>
            </p:cNvSpPr>
            <p:nvPr userDrawn="1"/>
          </p:nvSpPr>
          <p:spPr bwMode="auto">
            <a:xfrm>
              <a:off x="3182938" y="2066926"/>
              <a:ext cx="203200" cy="231775"/>
            </a:xfrm>
            <a:custGeom>
              <a:avLst/>
              <a:gdLst>
                <a:gd name="T0" fmla="*/ 93 w 125"/>
                <a:gd name="T1" fmla="*/ 144 h 144"/>
                <a:gd name="T2" fmla="*/ 93 w 125"/>
                <a:gd name="T3" fmla="*/ 65 h 144"/>
                <a:gd name="T4" fmla="*/ 86 w 125"/>
                <a:gd name="T5" fmla="*/ 36 h 144"/>
                <a:gd name="T6" fmla="*/ 65 w 125"/>
                <a:gd name="T7" fmla="*/ 26 h 144"/>
                <a:gd name="T8" fmla="*/ 41 w 125"/>
                <a:gd name="T9" fmla="*/ 37 h 144"/>
                <a:gd name="T10" fmla="*/ 32 w 125"/>
                <a:gd name="T11" fmla="*/ 64 h 144"/>
                <a:gd name="T12" fmla="*/ 32 w 125"/>
                <a:gd name="T13" fmla="*/ 144 h 144"/>
                <a:gd name="T14" fmla="*/ 0 w 125"/>
                <a:gd name="T15" fmla="*/ 144 h 144"/>
                <a:gd name="T16" fmla="*/ 0 w 125"/>
                <a:gd name="T17" fmla="*/ 3 h 144"/>
                <a:gd name="T18" fmla="*/ 32 w 125"/>
                <a:gd name="T19" fmla="*/ 3 h 144"/>
                <a:gd name="T20" fmla="*/ 32 w 125"/>
                <a:gd name="T21" fmla="*/ 26 h 144"/>
                <a:gd name="T22" fmla="*/ 32 w 125"/>
                <a:gd name="T23" fmla="*/ 26 h 144"/>
                <a:gd name="T24" fmla="*/ 78 w 125"/>
                <a:gd name="T25" fmla="*/ 0 h 144"/>
                <a:gd name="T26" fmla="*/ 112 w 125"/>
                <a:gd name="T27" fmla="*/ 14 h 144"/>
                <a:gd name="T28" fmla="*/ 125 w 125"/>
                <a:gd name="T29" fmla="*/ 58 h 144"/>
                <a:gd name="T30" fmla="*/ 125 w 125"/>
                <a:gd name="T31" fmla="*/ 144 h 144"/>
                <a:gd name="T32" fmla="*/ 93 w 125"/>
                <a:gd name="T3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5" h="144">
                  <a:moveTo>
                    <a:pt x="93" y="144"/>
                  </a:moveTo>
                  <a:cubicBezTo>
                    <a:pt x="93" y="65"/>
                    <a:pt x="93" y="65"/>
                    <a:pt x="93" y="65"/>
                  </a:cubicBezTo>
                  <a:cubicBezTo>
                    <a:pt x="93" y="52"/>
                    <a:pt x="91" y="42"/>
                    <a:pt x="86" y="36"/>
                  </a:cubicBezTo>
                  <a:cubicBezTo>
                    <a:pt x="82" y="29"/>
                    <a:pt x="75" y="26"/>
                    <a:pt x="65" y="26"/>
                  </a:cubicBezTo>
                  <a:cubicBezTo>
                    <a:pt x="55" y="26"/>
                    <a:pt x="47" y="30"/>
                    <a:pt x="41" y="37"/>
                  </a:cubicBezTo>
                  <a:cubicBezTo>
                    <a:pt x="35" y="44"/>
                    <a:pt x="32" y="53"/>
                    <a:pt x="32" y="64"/>
                  </a:cubicBezTo>
                  <a:cubicBezTo>
                    <a:pt x="32" y="144"/>
                    <a:pt x="32" y="144"/>
                    <a:pt x="32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43" y="9"/>
                    <a:pt x="58" y="0"/>
                    <a:pt x="78" y="0"/>
                  </a:cubicBezTo>
                  <a:cubicBezTo>
                    <a:pt x="93" y="0"/>
                    <a:pt x="104" y="5"/>
                    <a:pt x="112" y="14"/>
                  </a:cubicBezTo>
                  <a:cubicBezTo>
                    <a:pt x="121" y="24"/>
                    <a:pt x="125" y="38"/>
                    <a:pt x="125" y="58"/>
                  </a:cubicBezTo>
                  <a:cubicBezTo>
                    <a:pt x="125" y="144"/>
                    <a:pt x="125" y="144"/>
                    <a:pt x="125" y="144"/>
                  </a:cubicBezTo>
                  <a:lnTo>
                    <a:pt x="93" y="1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13" name="Freeform 43"/>
            <p:cNvSpPr>
              <a:spLocks noEditPoints="1"/>
            </p:cNvSpPr>
            <p:nvPr userDrawn="1"/>
          </p:nvSpPr>
          <p:spPr bwMode="auto">
            <a:xfrm>
              <a:off x="3433763" y="2066926"/>
              <a:ext cx="220663" cy="339725"/>
            </a:xfrm>
            <a:custGeom>
              <a:avLst/>
              <a:gdLst>
                <a:gd name="T0" fmla="*/ 137 w 137"/>
                <a:gd name="T1" fmla="*/ 131 h 210"/>
                <a:gd name="T2" fmla="*/ 116 w 137"/>
                <a:gd name="T3" fmla="*/ 190 h 210"/>
                <a:gd name="T4" fmla="*/ 57 w 137"/>
                <a:gd name="T5" fmla="*/ 210 h 210"/>
                <a:gd name="T6" fmla="*/ 32 w 137"/>
                <a:gd name="T7" fmla="*/ 207 h 210"/>
                <a:gd name="T8" fmla="*/ 11 w 137"/>
                <a:gd name="T9" fmla="*/ 201 h 210"/>
                <a:gd name="T10" fmla="*/ 11 w 137"/>
                <a:gd name="T11" fmla="*/ 171 h 210"/>
                <a:gd name="T12" fmla="*/ 35 w 137"/>
                <a:gd name="T13" fmla="*/ 182 h 210"/>
                <a:gd name="T14" fmla="*/ 57 w 137"/>
                <a:gd name="T15" fmla="*/ 184 h 210"/>
                <a:gd name="T16" fmla="*/ 92 w 137"/>
                <a:gd name="T17" fmla="*/ 172 h 210"/>
                <a:gd name="T18" fmla="*/ 105 w 137"/>
                <a:gd name="T19" fmla="*/ 135 h 210"/>
                <a:gd name="T20" fmla="*/ 105 w 137"/>
                <a:gd name="T21" fmla="*/ 122 h 210"/>
                <a:gd name="T22" fmla="*/ 104 w 137"/>
                <a:gd name="T23" fmla="*/ 122 h 210"/>
                <a:gd name="T24" fmla="*/ 86 w 137"/>
                <a:gd name="T25" fmla="*/ 141 h 210"/>
                <a:gd name="T26" fmla="*/ 58 w 137"/>
                <a:gd name="T27" fmla="*/ 147 h 210"/>
                <a:gd name="T28" fmla="*/ 16 w 137"/>
                <a:gd name="T29" fmla="*/ 129 h 210"/>
                <a:gd name="T30" fmla="*/ 0 w 137"/>
                <a:gd name="T31" fmla="*/ 78 h 210"/>
                <a:gd name="T32" fmla="*/ 17 w 137"/>
                <a:gd name="T33" fmla="*/ 21 h 210"/>
                <a:gd name="T34" fmla="*/ 64 w 137"/>
                <a:gd name="T35" fmla="*/ 0 h 210"/>
                <a:gd name="T36" fmla="*/ 104 w 137"/>
                <a:gd name="T37" fmla="*/ 21 h 210"/>
                <a:gd name="T38" fmla="*/ 105 w 137"/>
                <a:gd name="T39" fmla="*/ 21 h 210"/>
                <a:gd name="T40" fmla="*/ 105 w 137"/>
                <a:gd name="T41" fmla="*/ 3 h 210"/>
                <a:gd name="T42" fmla="*/ 137 w 137"/>
                <a:gd name="T43" fmla="*/ 3 h 210"/>
                <a:gd name="T44" fmla="*/ 137 w 137"/>
                <a:gd name="T45" fmla="*/ 131 h 210"/>
                <a:gd name="T46" fmla="*/ 105 w 137"/>
                <a:gd name="T47" fmla="*/ 62 h 210"/>
                <a:gd name="T48" fmla="*/ 95 w 137"/>
                <a:gd name="T49" fmla="*/ 36 h 210"/>
                <a:gd name="T50" fmla="*/ 71 w 137"/>
                <a:gd name="T51" fmla="*/ 26 h 210"/>
                <a:gd name="T52" fmla="*/ 43 w 137"/>
                <a:gd name="T53" fmla="*/ 39 h 210"/>
                <a:gd name="T54" fmla="*/ 33 w 137"/>
                <a:gd name="T55" fmla="*/ 77 h 210"/>
                <a:gd name="T56" fmla="*/ 43 w 137"/>
                <a:gd name="T57" fmla="*/ 109 h 210"/>
                <a:gd name="T58" fmla="*/ 68 w 137"/>
                <a:gd name="T59" fmla="*/ 121 h 210"/>
                <a:gd name="T60" fmla="*/ 95 w 137"/>
                <a:gd name="T61" fmla="*/ 109 h 210"/>
                <a:gd name="T62" fmla="*/ 105 w 137"/>
                <a:gd name="T63" fmla="*/ 78 h 210"/>
                <a:gd name="T64" fmla="*/ 105 w 137"/>
                <a:gd name="T65" fmla="*/ 6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7" h="210">
                  <a:moveTo>
                    <a:pt x="137" y="131"/>
                  </a:moveTo>
                  <a:cubicBezTo>
                    <a:pt x="137" y="156"/>
                    <a:pt x="130" y="176"/>
                    <a:pt x="116" y="190"/>
                  </a:cubicBezTo>
                  <a:cubicBezTo>
                    <a:pt x="102" y="203"/>
                    <a:pt x="83" y="210"/>
                    <a:pt x="57" y="210"/>
                  </a:cubicBezTo>
                  <a:cubicBezTo>
                    <a:pt x="49" y="210"/>
                    <a:pt x="40" y="209"/>
                    <a:pt x="32" y="207"/>
                  </a:cubicBezTo>
                  <a:cubicBezTo>
                    <a:pt x="23" y="206"/>
                    <a:pt x="16" y="204"/>
                    <a:pt x="11" y="201"/>
                  </a:cubicBezTo>
                  <a:cubicBezTo>
                    <a:pt x="11" y="171"/>
                    <a:pt x="11" y="171"/>
                    <a:pt x="11" y="171"/>
                  </a:cubicBezTo>
                  <a:cubicBezTo>
                    <a:pt x="20" y="176"/>
                    <a:pt x="28" y="180"/>
                    <a:pt x="35" y="182"/>
                  </a:cubicBezTo>
                  <a:cubicBezTo>
                    <a:pt x="42" y="184"/>
                    <a:pt x="50" y="184"/>
                    <a:pt x="57" y="184"/>
                  </a:cubicBezTo>
                  <a:cubicBezTo>
                    <a:pt x="72" y="184"/>
                    <a:pt x="84" y="180"/>
                    <a:pt x="92" y="172"/>
                  </a:cubicBezTo>
                  <a:cubicBezTo>
                    <a:pt x="101" y="164"/>
                    <a:pt x="105" y="151"/>
                    <a:pt x="105" y="135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99" y="130"/>
                    <a:pt x="93" y="136"/>
                    <a:pt x="86" y="141"/>
                  </a:cubicBezTo>
                  <a:cubicBezTo>
                    <a:pt x="79" y="145"/>
                    <a:pt x="69" y="147"/>
                    <a:pt x="58" y="147"/>
                  </a:cubicBezTo>
                  <a:cubicBezTo>
                    <a:pt x="41" y="147"/>
                    <a:pt x="26" y="141"/>
                    <a:pt x="16" y="129"/>
                  </a:cubicBezTo>
                  <a:cubicBezTo>
                    <a:pt x="5" y="116"/>
                    <a:pt x="0" y="99"/>
                    <a:pt x="0" y="78"/>
                  </a:cubicBezTo>
                  <a:cubicBezTo>
                    <a:pt x="0" y="54"/>
                    <a:pt x="6" y="35"/>
                    <a:pt x="17" y="21"/>
                  </a:cubicBezTo>
                  <a:cubicBezTo>
                    <a:pt x="29" y="7"/>
                    <a:pt x="45" y="0"/>
                    <a:pt x="64" y="0"/>
                  </a:cubicBezTo>
                  <a:cubicBezTo>
                    <a:pt x="82" y="0"/>
                    <a:pt x="95" y="7"/>
                    <a:pt x="104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3"/>
                    <a:pt x="105" y="3"/>
                    <a:pt x="105" y="3"/>
                  </a:cubicBezTo>
                  <a:cubicBezTo>
                    <a:pt x="137" y="3"/>
                    <a:pt x="137" y="3"/>
                    <a:pt x="137" y="3"/>
                  </a:cubicBezTo>
                  <a:lnTo>
                    <a:pt x="137" y="131"/>
                  </a:lnTo>
                  <a:close/>
                  <a:moveTo>
                    <a:pt x="105" y="62"/>
                  </a:moveTo>
                  <a:cubicBezTo>
                    <a:pt x="105" y="52"/>
                    <a:pt x="102" y="43"/>
                    <a:pt x="95" y="36"/>
                  </a:cubicBezTo>
                  <a:cubicBezTo>
                    <a:pt x="89" y="29"/>
                    <a:pt x="80" y="26"/>
                    <a:pt x="71" y="26"/>
                  </a:cubicBezTo>
                  <a:cubicBezTo>
                    <a:pt x="59" y="26"/>
                    <a:pt x="49" y="30"/>
                    <a:pt x="43" y="39"/>
                  </a:cubicBezTo>
                  <a:cubicBezTo>
                    <a:pt x="36" y="48"/>
                    <a:pt x="33" y="60"/>
                    <a:pt x="33" y="77"/>
                  </a:cubicBezTo>
                  <a:cubicBezTo>
                    <a:pt x="33" y="91"/>
                    <a:pt x="36" y="101"/>
                    <a:pt x="43" y="109"/>
                  </a:cubicBezTo>
                  <a:cubicBezTo>
                    <a:pt x="49" y="117"/>
                    <a:pt x="58" y="121"/>
                    <a:pt x="68" y="121"/>
                  </a:cubicBezTo>
                  <a:cubicBezTo>
                    <a:pt x="79" y="121"/>
                    <a:pt x="88" y="117"/>
                    <a:pt x="95" y="109"/>
                  </a:cubicBezTo>
                  <a:cubicBezTo>
                    <a:pt x="102" y="101"/>
                    <a:pt x="105" y="91"/>
                    <a:pt x="105" y="78"/>
                  </a:cubicBezTo>
                  <a:lnTo>
                    <a:pt x="105" y="6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14" name="Freeform 44"/>
            <p:cNvSpPr>
              <a:spLocks/>
            </p:cNvSpPr>
            <p:nvPr userDrawn="1"/>
          </p:nvSpPr>
          <p:spPr bwMode="auto">
            <a:xfrm>
              <a:off x="3795713" y="2058988"/>
              <a:ext cx="198438" cy="239713"/>
            </a:xfrm>
            <a:custGeom>
              <a:avLst/>
              <a:gdLst>
                <a:gd name="T0" fmla="*/ 73 w 123"/>
                <a:gd name="T1" fmla="*/ 95 h 149"/>
                <a:gd name="T2" fmla="*/ 73 w 123"/>
                <a:gd name="T3" fmla="*/ 149 h 149"/>
                <a:gd name="T4" fmla="*/ 48 w 123"/>
                <a:gd name="T5" fmla="*/ 149 h 149"/>
                <a:gd name="T6" fmla="*/ 48 w 123"/>
                <a:gd name="T7" fmla="*/ 95 h 149"/>
                <a:gd name="T8" fmla="*/ 0 w 123"/>
                <a:gd name="T9" fmla="*/ 0 h 149"/>
                <a:gd name="T10" fmla="*/ 28 w 123"/>
                <a:gd name="T11" fmla="*/ 0 h 149"/>
                <a:gd name="T12" fmla="*/ 58 w 123"/>
                <a:gd name="T13" fmla="*/ 62 h 149"/>
                <a:gd name="T14" fmla="*/ 60 w 123"/>
                <a:gd name="T15" fmla="*/ 67 h 149"/>
                <a:gd name="T16" fmla="*/ 62 w 123"/>
                <a:gd name="T17" fmla="*/ 72 h 149"/>
                <a:gd name="T18" fmla="*/ 62 w 123"/>
                <a:gd name="T19" fmla="*/ 72 h 149"/>
                <a:gd name="T20" fmla="*/ 65 w 123"/>
                <a:gd name="T21" fmla="*/ 62 h 149"/>
                <a:gd name="T22" fmla="*/ 96 w 123"/>
                <a:gd name="T23" fmla="*/ 0 h 149"/>
                <a:gd name="T24" fmla="*/ 123 w 123"/>
                <a:gd name="T25" fmla="*/ 0 h 149"/>
                <a:gd name="T26" fmla="*/ 73 w 123"/>
                <a:gd name="T27" fmla="*/ 95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3" h="149">
                  <a:moveTo>
                    <a:pt x="73" y="95"/>
                  </a:moveTo>
                  <a:cubicBezTo>
                    <a:pt x="73" y="149"/>
                    <a:pt x="73" y="149"/>
                    <a:pt x="73" y="149"/>
                  </a:cubicBezTo>
                  <a:cubicBezTo>
                    <a:pt x="48" y="149"/>
                    <a:pt x="48" y="149"/>
                    <a:pt x="48" y="149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58" y="62"/>
                    <a:pt x="58" y="62"/>
                    <a:pt x="58" y="62"/>
                  </a:cubicBezTo>
                  <a:cubicBezTo>
                    <a:pt x="59" y="64"/>
                    <a:pt x="60" y="66"/>
                    <a:pt x="60" y="67"/>
                  </a:cubicBezTo>
                  <a:cubicBezTo>
                    <a:pt x="61" y="69"/>
                    <a:pt x="61" y="70"/>
                    <a:pt x="62" y="72"/>
                  </a:cubicBezTo>
                  <a:cubicBezTo>
                    <a:pt x="62" y="72"/>
                    <a:pt x="62" y="72"/>
                    <a:pt x="62" y="72"/>
                  </a:cubicBezTo>
                  <a:cubicBezTo>
                    <a:pt x="63" y="68"/>
                    <a:pt x="64" y="65"/>
                    <a:pt x="65" y="62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23" y="0"/>
                    <a:pt x="123" y="0"/>
                    <a:pt x="123" y="0"/>
                  </a:cubicBezTo>
                  <a:lnTo>
                    <a:pt x="73" y="95"/>
                  </a:ln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15" name="Freeform 45"/>
            <p:cNvSpPr>
              <a:spLocks noEditPoints="1"/>
            </p:cNvSpPr>
            <p:nvPr userDrawn="1"/>
          </p:nvSpPr>
          <p:spPr bwMode="auto">
            <a:xfrm>
              <a:off x="3967163" y="2122488"/>
              <a:ext cx="177800" cy="180975"/>
            </a:xfrm>
            <a:custGeom>
              <a:avLst/>
              <a:gdLst>
                <a:gd name="T0" fmla="*/ 110 w 110"/>
                <a:gd name="T1" fmla="*/ 55 h 112"/>
                <a:gd name="T2" fmla="*/ 95 w 110"/>
                <a:gd name="T3" fmla="*/ 96 h 112"/>
                <a:gd name="T4" fmla="*/ 54 w 110"/>
                <a:gd name="T5" fmla="*/ 112 h 112"/>
                <a:gd name="T6" fmla="*/ 15 w 110"/>
                <a:gd name="T7" fmla="*/ 97 h 112"/>
                <a:gd name="T8" fmla="*/ 0 w 110"/>
                <a:gd name="T9" fmla="*/ 57 h 112"/>
                <a:gd name="T10" fmla="*/ 15 w 110"/>
                <a:gd name="T11" fmla="*/ 15 h 112"/>
                <a:gd name="T12" fmla="*/ 56 w 110"/>
                <a:gd name="T13" fmla="*/ 0 h 112"/>
                <a:gd name="T14" fmla="*/ 96 w 110"/>
                <a:gd name="T15" fmla="*/ 14 h 112"/>
                <a:gd name="T16" fmla="*/ 110 w 110"/>
                <a:gd name="T17" fmla="*/ 55 h 112"/>
                <a:gd name="T18" fmla="*/ 85 w 110"/>
                <a:gd name="T19" fmla="*/ 55 h 112"/>
                <a:gd name="T20" fmla="*/ 77 w 110"/>
                <a:gd name="T21" fmla="*/ 29 h 112"/>
                <a:gd name="T22" fmla="*/ 55 w 110"/>
                <a:gd name="T23" fmla="*/ 19 h 112"/>
                <a:gd name="T24" fmla="*/ 33 w 110"/>
                <a:gd name="T25" fmla="*/ 29 h 112"/>
                <a:gd name="T26" fmla="*/ 25 w 110"/>
                <a:gd name="T27" fmla="*/ 56 h 112"/>
                <a:gd name="T28" fmla="*/ 33 w 110"/>
                <a:gd name="T29" fmla="*/ 82 h 112"/>
                <a:gd name="T30" fmla="*/ 55 w 110"/>
                <a:gd name="T31" fmla="*/ 92 h 112"/>
                <a:gd name="T32" fmla="*/ 77 w 110"/>
                <a:gd name="T33" fmla="*/ 83 h 112"/>
                <a:gd name="T34" fmla="*/ 85 w 110"/>
                <a:gd name="T35" fmla="*/ 55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0" h="112">
                  <a:moveTo>
                    <a:pt x="110" y="55"/>
                  </a:moveTo>
                  <a:cubicBezTo>
                    <a:pt x="110" y="72"/>
                    <a:pt x="105" y="86"/>
                    <a:pt x="95" y="96"/>
                  </a:cubicBezTo>
                  <a:cubicBezTo>
                    <a:pt x="85" y="106"/>
                    <a:pt x="71" y="112"/>
                    <a:pt x="54" y="112"/>
                  </a:cubicBezTo>
                  <a:cubicBezTo>
                    <a:pt x="37" y="112"/>
                    <a:pt x="24" y="107"/>
                    <a:pt x="15" y="97"/>
                  </a:cubicBezTo>
                  <a:cubicBezTo>
                    <a:pt x="5" y="87"/>
                    <a:pt x="0" y="74"/>
                    <a:pt x="0" y="57"/>
                  </a:cubicBezTo>
                  <a:cubicBezTo>
                    <a:pt x="0" y="39"/>
                    <a:pt x="5" y="25"/>
                    <a:pt x="15" y="15"/>
                  </a:cubicBezTo>
                  <a:cubicBezTo>
                    <a:pt x="25" y="5"/>
                    <a:pt x="39" y="0"/>
                    <a:pt x="56" y="0"/>
                  </a:cubicBezTo>
                  <a:cubicBezTo>
                    <a:pt x="73" y="0"/>
                    <a:pt x="86" y="5"/>
                    <a:pt x="96" y="14"/>
                  </a:cubicBezTo>
                  <a:cubicBezTo>
                    <a:pt x="105" y="24"/>
                    <a:pt x="110" y="38"/>
                    <a:pt x="110" y="55"/>
                  </a:cubicBezTo>
                  <a:close/>
                  <a:moveTo>
                    <a:pt x="85" y="55"/>
                  </a:moveTo>
                  <a:cubicBezTo>
                    <a:pt x="85" y="44"/>
                    <a:pt x="82" y="35"/>
                    <a:pt x="77" y="29"/>
                  </a:cubicBezTo>
                  <a:cubicBezTo>
                    <a:pt x="71" y="22"/>
                    <a:pt x="64" y="19"/>
                    <a:pt x="55" y="19"/>
                  </a:cubicBezTo>
                  <a:cubicBezTo>
                    <a:pt x="46" y="19"/>
                    <a:pt x="38" y="23"/>
                    <a:pt x="33" y="29"/>
                  </a:cubicBezTo>
                  <a:cubicBezTo>
                    <a:pt x="28" y="35"/>
                    <a:pt x="25" y="44"/>
                    <a:pt x="25" y="56"/>
                  </a:cubicBezTo>
                  <a:cubicBezTo>
                    <a:pt x="25" y="67"/>
                    <a:pt x="28" y="76"/>
                    <a:pt x="33" y="82"/>
                  </a:cubicBezTo>
                  <a:cubicBezTo>
                    <a:pt x="38" y="89"/>
                    <a:pt x="46" y="92"/>
                    <a:pt x="55" y="92"/>
                  </a:cubicBezTo>
                  <a:cubicBezTo>
                    <a:pt x="65" y="92"/>
                    <a:pt x="72" y="89"/>
                    <a:pt x="77" y="83"/>
                  </a:cubicBezTo>
                  <a:cubicBezTo>
                    <a:pt x="82" y="76"/>
                    <a:pt x="85" y="67"/>
                    <a:pt x="85" y="55"/>
                  </a:cubicBez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16" name="Freeform 46"/>
            <p:cNvSpPr>
              <a:spLocks/>
            </p:cNvSpPr>
            <p:nvPr userDrawn="1"/>
          </p:nvSpPr>
          <p:spPr bwMode="auto">
            <a:xfrm>
              <a:off x="4181475" y="2125663"/>
              <a:ext cx="153988" cy="177800"/>
            </a:xfrm>
            <a:custGeom>
              <a:avLst/>
              <a:gdLst>
                <a:gd name="T0" fmla="*/ 71 w 95"/>
                <a:gd name="T1" fmla="*/ 107 h 110"/>
                <a:gd name="T2" fmla="*/ 71 w 95"/>
                <a:gd name="T3" fmla="*/ 91 h 110"/>
                <a:gd name="T4" fmla="*/ 70 w 95"/>
                <a:gd name="T5" fmla="*/ 91 h 110"/>
                <a:gd name="T6" fmla="*/ 57 w 95"/>
                <a:gd name="T7" fmla="*/ 105 h 110"/>
                <a:gd name="T8" fmla="*/ 38 w 95"/>
                <a:gd name="T9" fmla="*/ 110 h 110"/>
                <a:gd name="T10" fmla="*/ 10 w 95"/>
                <a:gd name="T11" fmla="*/ 98 h 110"/>
                <a:gd name="T12" fmla="*/ 0 w 95"/>
                <a:gd name="T13" fmla="*/ 65 h 110"/>
                <a:gd name="T14" fmla="*/ 0 w 95"/>
                <a:gd name="T15" fmla="*/ 0 h 110"/>
                <a:gd name="T16" fmla="*/ 24 w 95"/>
                <a:gd name="T17" fmla="*/ 0 h 110"/>
                <a:gd name="T18" fmla="*/ 24 w 95"/>
                <a:gd name="T19" fmla="*/ 62 h 110"/>
                <a:gd name="T20" fmla="*/ 46 w 95"/>
                <a:gd name="T21" fmla="*/ 90 h 110"/>
                <a:gd name="T22" fmla="*/ 64 w 95"/>
                <a:gd name="T23" fmla="*/ 82 h 110"/>
                <a:gd name="T24" fmla="*/ 71 w 95"/>
                <a:gd name="T25" fmla="*/ 62 h 110"/>
                <a:gd name="T26" fmla="*/ 71 w 95"/>
                <a:gd name="T27" fmla="*/ 0 h 110"/>
                <a:gd name="T28" fmla="*/ 95 w 95"/>
                <a:gd name="T29" fmla="*/ 0 h 110"/>
                <a:gd name="T30" fmla="*/ 95 w 95"/>
                <a:gd name="T31" fmla="*/ 107 h 110"/>
                <a:gd name="T32" fmla="*/ 71 w 95"/>
                <a:gd name="T33" fmla="*/ 10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5" h="110">
                  <a:moveTo>
                    <a:pt x="71" y="107"/>
                  </a:moveTo>
                  <a:cubicBezTo>
                    <a:pt x="71" y="91"/>
                    <a:pt x="71" y="91"/>
                    <a:pt x="71" y="91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67" y="97"/>
                    <a:pt x="62" y="101"/>
                    <a:pt x="57" y="105"/>
                  </a:cubicBezTo>
                  <a:cubicBezTo>
                    <a:pt x="51" y="108"/>
                    <a:pt x="45" y="110"/>
                    <a:pt x="38" y="110"/>
                  </a:cubicBezTo>
                  <a:cubicBezTo>
                    <a:pt x="26" y="110"/>
                    <a:pt x="16" y="106"/>
                    <a:pt x="10" y="98"/>
                  </a:cubicBezTo>
                  <a:cubicBezTo>
                    <a:pt x="3" y="91"/>
                    <a:pt x="0" y="80"/>
                    <a:pt x="0" y="6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81"/>
                    <a:pt x="32" y="90"/>
                    <a:pt x="46" y="90"/>
                  </a:cubicBezTo>
                  <a:cubicBezTo>
                    <a:pt x="54" y="90"/>
                    <a:pt x="59" y="87"/>
                    <a:pt x="64" y="82"/>
                  </a:cubicBezTo>
                  <a:cubicBezTo>
                    <a:pt x="68" y="77"/>
                    <a:pt x="71" y="70"/>
                    <a:pt x="71" y="62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95" y="107"/>
                    <a:pt x="95" y="107"/>
                    <a:pt x="95" y="107"/>
                  </a:cubicBezTo>
                  <a:lnTo>
                    <a:pt x="71" y="107"/>
                  </a:ln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17" name="Freeform 47"/>
            <p:cNvSpPr>
              <a:spLocks/>
            </p:cNvSpPr>
            <p:nvPr userDrawn="1"/>
          </p:nvSpPr>
          <p:spPr bwMode="auto">
            <a:xfrm>
              <a:off x="4379913" y="2122488"/>
              <a:ext cx="100013" cy="176213"/>
            </a:xfrm>
            <a:custGeom>
              <a:avLst/>
              <a:gdLst>
                <a:gd name="T0" fmla="*/ 62 w 62"/>
                <a:gd name="T1" fmla="*/ 26 h 109"/>
                <a:gd name="T2" fmla="*/ 55 w 62"/>
                <a:gd name="T3" fmla="*/ 23 h 109"/>
                <a:gd name="T4" fmla="*/ 48 w 62"/>
                <a:gd name="T5" fmla="*/ 22 h 109"/>
                <a:gd name="T6" fmla="*/ 31 w 62"/>
                <a:gd name="T7" fmla="*/ 31 h 109"/>
                <a:gd name="T8" fmla="*/ 24 w 62"/>
                <a:gd name="T9" fmla="*/ 54 h 109"/>
                <a:gd name="T10" fmla="*/ 24 w 62"/>
                <a:gd name="T11" fmla="*/ 109 h 109"/>
                <a:gd name="T12" fmla="*/ 0 w 62"/>
                <a:gd name="T13" fmla="*/ 109 h 109"/>
                <a:gd name="T14" fmla="*/ 0 w 62"/>
                <a:gd name="T15" fmla="*/ 2 h 109"/>
                <a:gd name="T16" fmla="*/ 24 w 62"/>
                <a:gd name="T17" fmla="*/ 2 h 109"/>
                <a:gd name="T18" fmla="*/ 24 w 62"/>
                <a:gd name="T19" fmla="*/ 23 h 109"/>
                <a:gd name="T20" fmla="*/ 25 w 62"/>
                <a:gd name="T21" fmla="*/ 23 h 109"/>
                <a:gd name="T22" fmla="*/ 35 w 62"/>
                <a:gd name="T23" fmla="*/ 6 h 109"/>
                <a:gd name="T24" fmla="*/ 52 w 62"/>
                <a:gd name="T25" fmla="*/ 0 h 109"/>
                <a:gd name="T26" fmla="*/ 62 w 62"/>
                <a:gd name="T27" fmla="*/ 2 h 109"/>
                <a:gd name="T28" fmla="*/ 62 w 62"/>
                <a:gd name="T29" fmla="*/ 2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2" h="109">
                  <a:moveTo>
                    <a:pt x="62" y="26"/>
                  </a:moveTo>
                  <a:cubicBezTo>
                    <a:pt x="60" y="25"/>
                    <a:pt x="58" y="24"/>
                    <a:pt x="55" y="23"/>
                  </a:cubicBezTo>
                  <a:cubicBezTo>
                    <a:pt x="53" y="22"/>
                    <a:pt x="50" y="22"/>
                    <a:pt x="48" y="22"/>
                  </a:cubicBezTo>
                  <a:cubicBezTo>
                    <a:pt x="41" y="22"/>
                    <a:pt x="35" y="25"/>
                    <a:pt x="31" y="31"/>
                  </a:cubicBezTo>
                  <a:cubicBezTo>
                    <a:pt x="26" y="37"/>
                    <a:pt x="24" y="45"/>
                    <a:pt x="24" y="54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7" y="16"/>
                    <a:pt x="31" y="10"/>
                    <a:pt x="35" y="6"/>
                  </a:cubicBezTo>
                  <a:cubicBezTo>
                    <a:pt x="40" y="2"/>
                    <a:pt x="46" y="0"/>
                    <a:pt x="52" y="0"/>
                  </a:cubicBezTo>
                  <a:cubicBezTo>
                    <a:pt x="56" y="0"/>
                    <a:pt x="59" y="1"/>
                    <a:pt x="62" y="2"/>
                  </a:cubicBezTo>
                  <a:lnTo>
                    <a:pt x="62" y="26"/>
                  </a:lnTo>
                  <a:close/>
                </a:path>
              </a:pathLst>
            </a:custGeom>
            <a:solidFill>
              <a:srgbClr val="BAD8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grpSp>
        <p:nvGrpSpPr>
          <p:cNvPr id="118" name="Group 117"/>
          <p:cNvGrpSpPr/>
          <p:nvPr userDrawn="1"/>
        </p:nvGrpSpPr>
        <p:grpSpPr>
          <a:xfrm>
            <a:off x="1404553" y="2845307"/>
            <a:ext cx="3219971" cy="336207"/>
            <a:chOff x="1500188" y="2508251"/>
            <a:chExt cx="3284538" cy="342900"/>
          </a:xfrm>
        </p:grpSpPr>
        <p:sp>
          <p:nvSpPr>
            <p:cNvPr id="119" name="Freeform 48"/>
            <p:cNvSpPr>
              <a:spLocks noEditPoints="1"/>
            </p:cNvSpPr>
            <p:nvPr userDrawn="1"/>
          </p:nvSpPr>
          <p:spPr bwMode="auto">
            <a:xfrm>
              <a:off x="1500188" y="2527301"/>
              <a:ext cx="268288" cy="317500"/>
            </a:xfrm>
            <a:custGeom>
              <a:avLst/>
              <a:gdLst>
                <a:gd name="T0" fmla="*/ 166 w 166"/>
                <a:gd name="T1" fmla="*/ 96 h 196"/>
                <a:gd name="T2" fmla="*/ 153 w 166"/>
                <a:gd name="T3" fmla="*/ 149 h 196"/>
                <a:gd name="T4" fmla="*/ 115 w 166"/>
                <a:gd name="T5" fmla="*/ 184 h 196"/>
                <a:gd name="T6" fmla="*/ 59 w 166"/>
                <a:gd name="T7" fmla="*/ 196 h 196"/>
                <a:gd name="T8" fmla="*/ 0 w 166"/>
                <a:gd name="T9" fmla="*/ 196 h 196"/>
                <a:gd name="T10" fmla="*/ 0 w 166"/>
                <a:gd name="T11" fmla="*/ 0 h 196"/>
                <a:gd name="T12" fmla="*/ 61 w 166"/>
                <a:gd name="T13" fmla="*/ 0 h 196"/>
                <a:gd name="T14" fmla="*/ 140 w 166"/>
                <a:gd name="T15" fmla="*/ 24 h 196"/>
                <a:gd name="T16" fmla="*/ 166 w 166"/>
                <a:gd name="T17" fmla="*/ 96 h 196"/>
                <a:gd name="T18" fmla="*/ 131 w 166"/>
                <a:gd name="T19" fmla="*/ 96 h 196"/>
                <a:gd name="T20" fmla="*/ 113 w 166"/>
                <a:gd name="T21" fmla="*/ 45 h 196"/>
                <a:gd name="T22" fmla="*/ 59 w 166"/>
                <a:gd name="T23" fmla="*/ 28 h 196"/>
                <a:gd name="T24" fmla="*/ 32 w 166"/>
                <a:gd name="T25" fmla="*/ 28 h 196"/>
                <a:gd name="T26" fmla="*/ 32 w 166"/>
                <a:gd name="T27" fmla="*/ 168 h 196"/>
                <a:gd name="T28" fmla="*/ 59 w 166"/>
                <a:gd name="T29" fmla="*/ 168 h 196"/>
                <a:gd name="T30" fmla="*/ 112 w 166"/>
                <a:gd name="T31" fmla="*/ 149 h 196"/>
                <a:gd name="T32" fmla="*/ 131 w 166"/>
                <a:gd name="T33" fmla="*/ 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6" h="196">
                  <a:moveTo>
                    <a:pt x="166" y="96"/>
                  </a:moveTo>
                  <a:cubicBezTo>
                    <a:pt x="166" y="116"/>
                    <a:pt x="162" y="133"/>
                    <a:pt x="153" y="149"/>
                  </a:cubicBezTo>
                  <a:cubicBezTo>
                    <a:pt x="144" y="164"/>
                    <a:pt x="132" y="176"/>
                    <a:pt x="115" y="184"/>
                  </a:cubicBezTo>
                  <a:cubicBezTo>
                    <a:pt x="99" y="192"/>
                    <a:pt x="80" y="196"/>
                    <a:pt x="59" y="196"/>
                  </a:cubicBezTo>
                  <a:cubicBezTo>
                    <a:pt x="0" y="196"/>
                    <a:pt x="0" y="196"/>
                    <a:pt x="0" y="19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96" y="0"/>
                    <a:pt x="122" y="8"/>
                    <a:pt x="140" y="24"/>
                  </a:cubicBezTo>
                  <a:cubicBezTo>
                    <a:pt x="157" y="40"/>
                    <a:pt x="166" y="64"/>
                    <a:pt x="166" y="96"/>
                  </a:cubicBezTo>
                  <a:close/>
                  <a:moveTo>
                    <a:pt x="131" y="96"/>
                  </a:moveTo>
                  <a:cubicBezTo>
                    <a:pt x="131" y="74"/>
                    <a:pt x="125" y="57"/>
                    <a:pt x="113" y="45"/>
                  </a:cubicBezTo>
                  <a:cubicBezTo>
                    <a:pt x="100" y="34"/>
                    <a:pt x="82" y="28"/>
                    <a:pt x="59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168"/>
                    <a:pt x="32" y="168"/>
                    <a:pt x="32" y="168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82" y="168"/>
                    <a:pt x="100" y="162"/>
                    <a:pt x="112" y="149"/>
                  </a:cubicBezTo>
                  <a:cubicBezTo>
                    <a:pt x="125" y="136"/>
                    <a:pt x="131" y="119"/>
                    <a:pt x="131" y="96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20" name="Freeform 49"/>
            <p:cNvSpPr>
              <a:spLocks noEditPoints="1"/>
            </p:cNvSpPr>
            <p:nvPr userDrawn="1"/>
          </p:nvSpPr>
          <p:spPr bwMode="auto">
            <a:xfrm>
              <a:off x="1801813" y="2611438"/>
              <a:ext cx="192088" cy="239713"/>
            </a:xfrm>
            <a:custGeom>
              <a:avLst/>
              <a:gdLst>
                <a:gd name="T0" fmla="*/ 87 w 118"/>
                <a:gd name="T1" fmla="*/ 144 h 148"/>
                <a:gd name="T2" fmla="*/ 87 w 118"/>
                <a:gd name="T3" fmla="*/ 125 h 148"/>
                <a:gd name="T4" fmla="*/ 86 w 118"/>
                <a:gd name="T5" fmla="*/ 125 h 148"/>
                <a:gd name="T6" fmla="*/ 45 w 118"/>
                <a:gd name="T7" fmla="*/ 148 h 148"/>
                <a:gd name="T8" fmla="*/ 12 w 118"/>
                <a:gd name="T9" fmla="*/ 137 h 148"/>
                <a:gd name="T10" fmla="*/ 0 w 118"/>
                <a:gd name="T11" fmla="*/ 106 h 148"/>
                <a:gd name="T12" fmla="*/ 12 w 118"/>
                <a:gd name="T13" fmla="*/ 74 h 148"/>
                <a:gd name="T14" fmla="*/ 46 w 118"/>
                <a:gd name="T15" fmla="*/ 60 h 148"/>
                <a:gd name="T16" fmla="*/ 87 w 118"/>
                <a:gd name="T17" fmla="*/ 54 h 148"/>
                <a:gd name="T18" fmla="*/ 60 w 118"/>
                <a:gd name="T19" fmla="*/ 25 h 148"/>
                <a:gd name="T20" fmla="*/ 35 w 118"/>
                <a:gd name="T21" fmla="*/ 30 h 148"/>
                <a:gd name="T22" fmla="*/ 14 w 118"/>
                <a:gd name="T23" fmla="*/ 41 h 148"/>
                <a:gd name="T24" fmla="*/ 14 w 118"/>
                <a:gd name="T25" fmla="*/ 13 h 148"/>
                <a:gd name="T26" fmla="*/ 36 w 118"/>
                <a:gd name="T27" fmla="*/ 4 h 148"/>
                <a:gd name="T28" fmla="*/ 64 w 118"/>
                <a:gd name="T29" fmla="*/ 0 h 148"/>
                <a:gd name="T30" fmla="*/ 104 w 118"/>
                <a:gd name="T31" fmla="*/ 14 h 148"/>
                <a:gd name="T32" fmla="*/ 118 w 118"/>
                <a:gd name="T33" fmla="*/ 55 h 148"/>
                <a:gd name="T34" fmla="*/ 118 w 118"/>
                <a:gd name="T35" fmla="*/ 144 h 148"/>
                <a:gd name="T36" fmla="*/ 87 w 118"/>
                <a:gd name="T37" fmla="*/ 144 h 148"/>
                <a:gd name="T38" fmla="*/ 31 w 118"/>
                <a:gd name="T39" fmla="*/ 103 h 148"/>
                <a:gd name="T40" fmla="*/ 38 w 118"/>
                <a:gd name="T41" fmla="*/ 117 h 148"/>
                <a:gd name="T42" fmla="*/ 54 w 118"/>
                <a:gd name="T43" fmla="*/ 123 h 148"/>
                <a:gd name="T44" fmla="*/ 78 w 118"/>
                <a:gd name="T45" fmla="*/ 113 h 148"/>
                <a:gd name="T46" fmla="*/ 87 w 118"/>
                <a:gd name="T47" fmla="*/ 89 h 148"/>
                <a:gd name="T48" fmla="*/ 87 w 118"/>
                <a:gd name="T49" fmla="*/ 76 h 148"/>
                <a:gd name="T50" fmla="*/ 57 w 118"/>
                <a:gd name="T51" fmla="*/ 80 h 148"/>
                <a:gd name="T52" fmla="*/ 37 w 118"/>
                <a:gd name="T53" fmla="*/ 87 h 148"/>
                <a:gd name="T54" fmla="*/ 31 w 118"/>
                <a:gd name="T55" fmla="*/ 103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8" h="148">
                  <a:moveTo>
                    <a:pt x="87" y="144"/>
                  </a:moveTo>
                  <a:cubicBezTo>
                    <a:pt x="87" y="125"/>
                    <a:pt x="87" y="125"/>
                    <a:pt x="87" y="125"/>
                  </a:cubicBezTo>
                  <a:cubicBezTo>
                    <a:pt x="86" y="125"/>
                    <a:pt x="86" y="125"/>
                    <a:pt x="86" y="125"/>
                  </a:cubicBezTo>
                  <a:cubicBezTo>
                    <a:pt x="76" y="140"/>
                    <a:pt x="62" y="148"/>
                    <a:pt x="45" y="148"/>
                  </a:cubicBezTo>
                  <a:cubicBezTo>
                    <a:pt x="31" y="148"/>
                    <a:pt x="20" y="144"/>
                    <a:pt x="12" y="137"/>
                  </a:cubicBezTo>
                  <a:cubicBezTo>
                    <a:pt x="4" y="129"/>
                    <a:pt x="0" y="119"/>
                    <a:pt x="0" y="106"/>
                  </a:cubicBezTo>
                  <a:cubicBezTo>
                    <a:pt x="0" y="93"/>
                    <a:pt x="4" y="82"/>
                    <a:pt x="12" y="74"/>
                  </a:cubicBezTo>
                  <a:cubicBezTo>
                    <a:pt x="19" y="66"/>
                    <a:pt x="31" y="62"/>
                    <a:pt x="46" y="60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7" y="35"/>
                    <a:pt x="78" y="25"/>
                    <a:pt x="60" y="25"/>
                  </a:cubicBezTo>
                  <a:cubicBezTo>
                    <a:pt x="52" y="25"/>
                    <a:pt x="43" y="27"/>
                    <a:pt x="35" y="30"/>
                  </a:cubicBezTo>
                  <a:cubicBezTo>
                    <a:pt x="27" y="32"/>
                    <a:pt x="20" y="36"/>
                    <a:pt x="14" y="41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9" y="10"/>
                    <a:pt x="26" y="7"/>
                    <a:pt x="36" y="4"/>
                  </a:cubicBezTo>
                  <a:cubicBezTo>
                    <a:pt x="46" y="2"/>
                    <a:pt x="56" y="0"/>
                    <a:pt x="64" y="0"/>
                  </a:cubicBezTo>
                  <a:cubicBezTo>
                    <a:pt x="82" y="0"/>
                    <a:pt x="95" y="5"/>
                    <a:pt x="104" y="14"/>
                  </a:cubicBezTo>
                  <a:cubicBezTo>
                    <a:pt x="113" y="24"/>
                    <a:pt x="118" y="37"/>
                    <a:pt x="118" y="55"/>
                  </a:cubicBezTo>
                  <a:cubicBezTo>
                    <a:pt x="118" y="144"/>
                    <a:pt x="118" y="144"/>
                    <a:pt x="118" y="144"/>
                  </a:cubicBezTo>
                  <a:lnTo>
                    <a:pt x="87" y="144"/>
                  </a:lnTo>
                  <a:close/>
                  <a:moveTo>
                    <a:pt x="31" y="103"/>
                  </a:moveTo>
                  <a:cubicBezTo>
                    <a:pt x="31" y="109"/>
                    <a:pt x="33" y="114"/>
                    <a:pt x="38" y="117"/>
                  </a:cubicBezTo>
                  <a:cubicBezTo>
                    <a:pt x="42" y="121"/>
                    <a:pt x="48" y="123"/>
                    <a:pt x="54" y="123"/>
                  </a:cubicBezTo>
                  <a:cubicBezTo>
                    <a:pt x="64" y="123"/>
                    <a:pt x="72" y="120"/>
                    <a:pt x="78" y="113"/>
                  </a:cubicBezTo>
                  <a:cubicBezTo>
                    <a:pt x="84" y="107"/>
                    <a:pt x="87" y="99"/>
                    <a:pt x="87" y="89"/>
                  </a:cubicBezTo>
                  <a:cubicBezTo>
                    <a:pt x="87" y="76"/>
                    <a:pt x="87" y="76"/>
                    <a:pt x="87" y="76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47" y="81"/>
                    <a:pt x="40" y="84"/>
                    <a:pt x="37" y="87"/>
                  </a:cubicBezTo>
                  <a:cubicBezTo>
                    <a:pt x="33" y="91"/>
                    <a:pt x="31" y="96"/>
                    <a:pt x="31" y="103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21" name="Freeform 50"/>
            <p:cNvSpPr>
              <a:spLocks/>
            </p:cNvSpPr>
            <p:nvPr userDrawn="1"/>
          </p:nvSpPr>
          <p:spPr bwMode="auto">
            <a:xfrm>
              <a:off x="2019300" y="2549526"/>
              <a:ext cx="144463" cy="301625"/>
            </a:xfrm>
            <a:custGeom>
              <a:avLst/>
              <a:gdLst>
                <a:gd name="T0" fmla="*/ 89 w 89"/>
                <a:gd name="T1" fmla="*/ 181 h 186"/>
                <a:gd name="T2" fmla="*/ 79 w 89"/>
                <a:gd name="T3" fmla="*/ 184 h 186"/>
                <a:gd name="T4" fmla="*/ 64 w 89"/>
                <a:gd name="T5" fmla="*/ 186 h 186"/>
                <a:gd name="T6" fmla="*/ 23 w 89"/>
                <a:gd name="T7" fmla="*/ 141 h 186"/>
                <a:gd name="T8" fmla="*/ 23 w 89"/>
                <a:gd name="T9" fmla="*/ 67 h 186"/>
                <a:gd name="T10" fmla="*/ 0 w 89"/>
                <a:gd name="T11" fmla="*/ 67 h 186"/>
                <a:gd name="T12" fmla="*/ 0 w 89"/>
                <a:gd name="T13" fmla="*/ 42 h 186"/>
                <a:gd name="T14" fmla="*/ 23 w 89"/>
                <a:gd name="T15" fmla="*/ 42 h 186"/>
                <a:gd name="T16" fmla="*/ 23 w 89"/>
                <a:gd name="T17" fmla="*/ 9 h 186"/>
                <a:gd name="T18" fmla="*/ 55 w 89"/>
                <a:gd name="T19" fmla="*/ 0 h 186"/>
                <a:gd name="T20" fmla="*/ 55 w 89"/>
                <a:gd name="T21" fmla="*/ 42 h 186"/>
                <a:gd name="T22" fmla="*/ 89 w 89"/>
                <a:gd name="T23" fmla="*/ 42 h 186"/>
                <a:gd name="T24" fmla="*/ 89 w 89"/>
                <a:gd name="T25" fmla="*/ 67 h 186"/>
                <a:gd name="T26" fmla="*/ 55 w 89"/>
                <a:gd name="T27" fmla="*/ 67 h 186"/>
                <a:gd name="T28" fmla="*/ 55 w 89"/>
                <a:gd name="T29" fmla="*/ 135 h 186"/>
                <a:gd name="T30" fmla="*/ 60 w 89"/>
                <a:gd name="T31" fmla="*/ 154 h 186"/>
                <a:gd name="T32" fmla="*/ 75 w 89"/>
                <a:gd name="T33" fmla="*/ 160 h 186"/>
                <a:gd name="T34" fmla="*/ 82 w 89"/>
                <a:gd name="T35" fmla="*/ 159 h 186"/>
                <a:gd name="T36" fmla="*/ 89 w 89"/>
                <a:gd name="T37" fmla="*/ 156 h 186"/>
                <a:gd name="T38" fmla="*/ 89 w 89"/>
                <a:gd name="T39" fmla="*/ 181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9" h="186">
                  <a:moveTo>
                    <a:pt x="89" y="181"/>
                  </a:moveTo>
                  <a:cubicBezTo>
                    <a:pt x="87" y="182"/>
                    <a:pt x="83" y="183"/>
                    <a:pt x="79" y="184"/>
                  </a:cubicBezTo>
                  <a:cubicBezTo>
                    <a:pt x="74" y="185"/>
                    <a:pt x="69" y="186"/>
                    <a:pt x="64" y="186"/>
                  </a:cubicBezTo>
                  <a:cubicBezTo>
                    <a:pt x="37" y="186"/>
                    <a:pt x="23" y="171"/>
                    <a:pt x="23" y="141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55" y="42"/>
                    <a:pt x="55" y="42"/>
                    <a:pt x="55" y="42"/>
                  </a:cubicBezTo>
                  <a:cubicBezTo>
                    <a:pt x="89" y="42"/>
                    <a:pt x="89" y="42"/>
                    <a:pt x="89" y="42"/>
                  </a:cubicBezTo>
                  <a:cubicBezTo>
                    <a:pt x="89" y="67"/>
                    <a:pt x="89" y="67"/>
                    <a:pt x="89" y="67"/>
                  </a:cubicBezTo>
                  <a:cubicBezTo>
                    <a:pt x="55" y="67"/>
                    <a:pt x="55" y="67"/>
                    <a:pt x="55" y="67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55" y="144"/>
                    <a:pt x="56" y="151"/>
                    <a:pt x="60" y="154"/>
                  </a:cubicBezTo>
                  <a:cubicBezTo>
                    <a:pt x="63" y="158"/>
                    <a:pt x="68" y="160"/>
                    <a:pt x="75" y="160"/>
                  </a:cubicBezTo>
                  <a:cubicBezTo>
                    <a:pt x="77" y="160"/>
                    <a:pt x="79" y="160"/>
                    <a:pt x="82" y="159"/>
                  </a:cubicBezTo>
                  <a:cubicBezTo>
                    <a:pt x="85" y="158"/>
                    <a:pt x="87" y="157"/>
                    <a:pt x="89" y="156"/>
                  </a:cubicBezTo>
                  <a:lnTo>
                    <a:pt x="89" y="181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22" name="Freeform 51"/>
            <p:cNvSpPr>
              <a:spLocks noEditPoints="1"/>
            </p:cNvSpPr>
            <p:nvPr userDrawn="1"/>
          </p:nvSpPr>
          <p:spPr bwMode="auto">
            <a:xfrm>
              <a:off x="2190750" y="2611438"/>
              <a:ext cx="190500" cy="239713"/>
            </a:xfrm>
            <a:custGeom>
              <a:avLst/>
              <a:gdLst>
                <a:gd name="T0" fmla="*/ 87 w 118"/>
                <a:gd name="T1" fmla="*/ 144 h 148"/>
                <a:gd name="T2" fmla="*/ 87 w 118"/>
                <a:gd name="T3" fmla="*/ 125 h 148"/>
                <a:gd name="T4" fmla="*/ 86 w 118"/>
                <a:gd name="T5" fmla="*/ 125 h 148"/>
                <a:gd name="T6" fmla="*/ 44 w 118"/>
                <a:gd name="T7" fmla="*/ 148 h 148"/>
                <a:gd name="T8" fmla="*/ 12 w 118"/>
                <a:gd name="T9" fmla="*/ 137 h 148"/>
                <a:gd name="T10" fmla="*/ 0 w 118"/>
                <a:gd name="T11" fmla="*/ 106 h 148"/>
                <a:gd name="T12" fmla="*/ 11 w 118"/>
                <a:gd name="T13" fmla="*/ 74 h 148"/>
                <a:gd name="T14" fmla="*/ 46 w 118"/>
                <a:gd name="T15" fmla="*/ 60 h 148"/>
                <a:gd name="T16" fmla="*/ 87 w 118"/>
                <a:gd name="T17" fmla="*/ 54 h 148"/>
                <a:gd name="T18" fmla="*/ 60 w 118"/>
                <a:gd name="T19" fmla="*/ 25 h 148"/>
                <a:gd name="T20" fmla="*/ 35 w 118"/>
                <a:gd name="T21" fmla="*/ 30 h 148"/>
                <a:gd name="T22" fmla="*/ 14 w 118"/>
                <a:gd name="T23" fmla="*/ 41 h 148"/>
                <a:gd name="T24" fmla="*/ 14 w 118"/>
                <a:gd name="T25" fmla="*/ 13 h 148"/>
                <a:gd name="T26" fmla="*/ 36 w 118"/>
                <a:gd name="T27" fmla="*/ 4 h 148"/>
                <a:gd name="T28" fmla="*/ 64 w 118"/>
                <a:gd name="T29" fmla="*/ 0 h 148"/>
                <a:gd name="T30" fmla="*/ 104 w 118"/>
                <a:gd name="T31" fmla="*/ 14 h 148"/>
                <a:gd name="T32" fmla="*/ 118 w 118"/>
                <a:gd name="T33" fmla="*/ 55 h 148"/>
                <a:gd name="T34" fmla="*/ 118 w 118"/>
                <a:gd name="T35" fmla="*/ 144 h 148"/>
                <a:gd name="T36" fmla="*/ 87 w 118"/>
                <a:gd name="T37" fmla="*/ 144 h 148"/>
                <a:gd name="T38" fmla="*/ 31 w 118"/>
                <a:gd name="T39" fmla="*/ 103 h 148"/>
                <a:gd name="T40" fmla="*/ 38 w 118"/>
                <a:gd name="T41" fmla="*/ 117 h 148"/>
                <a:gd name="T42" fmla="*/ 54 w 118"/>
                <a:gd name="T43" fmla="*/ 123 h 148"/>
                <a:gd name="T44" fmla="*/ 78 w 118"/>
                <a:gd name="T45" fmla="*/ 113 h 148"/>
                <a:gd name="T46" fmla="*/ 87 w 118"/>
                <a:gd name="T47" fmla="*/ 89 h 148"/>
                <a:gd name="T48" fmla="*/ 87 w 118"/>
                <a:gd name="T49" fmla="*/ 76 h 148"/>
                <a:gd name="T50" fmla="*/ 57 w 118"/>
                <a:gd name="T51" fmla="*/ 80 h 148"/>
                <a:gd name="T52" fmla="*/ 37 w 118"/>
                <a:gd name="T53" fmla="*/ 87 h 148"/>
                <a:gd name="T54" fmla="*/ 31 w 118"/>
                <a:gd name="T55" fmla="*/ 103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8" h="148">
                  <a:moveTo>
                    <a:pt x="87" y="144"/>
                  </a:moveTo>
                  <a:cubicBezTo>
                    <a:pt x="87" y="125"/>
                    <a:pt x="87" y="125"/>
                    <a:pt x="87" y="125"/>
                  </a:cubicBezTo>
                  <a:cubicBezTo>
                    <a:pt x="86" y="125"/>
                    <a:pt x="86" y="125"/>
                    <a:pt x="86" y="125"/>
                  </a:cubicBezTo>
                  <a:cubicBezTo>
                    <a:pt x="76" y="140"/>
                    <a:pt x="62" y="148"/>
                    <a:pt x="44" y="148"/>
                  </a:cubicBezTo>
                  <a:cubicBezTo>
                    <a:pt x="31" y="148"/>
                    <a:pt x="20" y="144"/>
                    <a:pt x="12" y="137"/>
                  </a:cubicBezTo>
                  <a:cubicBezTo>
                    <a:pt x="4" y="129"/>
                    <a:pt x="0" y="119"/>
                    <a:pt x="0" y="106"/>
                  </a:cubicBezTo>
                  <a:cubicBezTo>
                    <a:pt x="0" y="93"/>
                    <a:pt x="4" y="82"/>
                    <a:pt x="11" y="74"/>
                  </a:cubicBezTo>
                  <a:cubicBezTo>
                    <a:pt x="19" y="66"/>
                    <a:pt x="31" y="62"/>
                    <a:pt x="46" y="60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7" y="35"/>
                    <a:pt x="78" y="25"/>
                    <a:pt x="60" y="25"/>
                  </a:cubicBezTo>
                  <a:cubicBezTo>
                    <a:pt x="52" y="25"/>
                    <a:pt x="43" y="27"/>
                    <a:pt x="35" y="30"/>
                  </a:cubicBezTo>
                  <a:cubicBezTo>
                    <a:pt x="27" y="32"/>
                    <a:pt x="20" y="36"/>
                    <a:pt x="14" y="41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9" y="10"/>
                    <a:pt x="26" y="7"/>
                    <a:pt x="36" y="4"/>
                  </a:cubicBezTo>
                  <a:cubicBezTo>
                    <a:pt x="46" y="2"/>
                    <a:pt x="55" y="0"/>
                    <a:pt x="64" y="0"/>
                  </a:cubicBezTo>
                  <a:cubicBezTo>
                    <a:pt x="82" y="0"/>
                    <a:pt x="95" y="5"/>
                    <a:pt x="104" y="14"/>
                  </a:cubicBezTo>
                  <a:cubicBezTo>
                    <a:pt x="113" y="24"/>
                    <a:pt x="118" y="37"/>
                    <a:pt x="118" y="55"/>
                  </a:cubicBezTo>
                  <a:cubicBezTo>
                    <a:pt x="118" y="144"/>
                    <a:pt x="118" y="144"/>
                    <a:pt x="118" y="144"/>
                  </a:cubicBezTo>
                  <a:lnTo>
                    <a:pt x="87" y="144"/>
                  </a:lnTo>
                  <a:close/>
                  <a:moveTo>
                    <a:pt x="31" y="103"/>
                  </a:moveTo>
                  <a:cubicBezTo>
                    <a:pt x="31" y="109"/>
                    <a:pt x="33" y="114"/>
                    <a:pt x="38" y="117"/>
                  </a:cubicBezTo>
                  <a:cubicBezTo>
                    <a:pt x="42" y="121"/>
                    <a:pt x="48" y="123"/>
                    <a:pt x="54" y="123"/>
                  </a:cubicBezTo>
                  <a:cubicBezTo>
                    <a:pt x="64" y="123"/>
                    <a:pt x="72" y="120"/>
                    <a:pt x="78" y="113"/>
                  </a:cubicBezTo>
                  <a:cubicBezTo>
                    <a:pt x="84" y="107"/>
                    <a:pt x="87" y="99"/>
                    <a:pt x="87" y="89"/>
                  </a:cubicBezTo>
                  <a:cubicBezTo>
                    <a:pt x="87" y="76"/>
                    <a:pt x="87" y="76"/>
                    <a:pt x="87" y="76"/>
                  </a:cubicBezTo>
                  <a:cubicBezTo>
                    <a:pt x="57" y="80"/>
                    <a:pt x="57" y="80"/>
                    <a:pt x="57" y="80"/>
                  </a:cubicBezTo>
                  <a:cubicBezTo>
                    <a:pt x="47" y="81"/>
                    <a:pt x="40" y="84"/>
                    <a:pt x="37" y="87"/>
                  </a:cubicBezTo>
                  <a:cubicBezTo>
                    <a:pt x="33" y="91"/>
                    <a:pt x="31" y="96"/>
                    <a:pt x="31" y="103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23" name="Freeform 52"/>
            <p:cNvSpPr>
              <a:spLocks/>
            </p:cNvSpPr>
            <p:nvPr userDrawn="1"/>
          </p:nvSpPr>
          <p:spPr bwMode="auto">
            <a:xfrm>
              <a:off x="2514600" y="2527301"/>
              <a:ext cx="436563" cy="317500"/>
            </a:xfrm>
            <a:custGeom>
              <a:avLst/>
              <a:gdLst>
                <a:gd name="T0" fmla="*/ 215 w 269"/>
                <a:gd name="T1" fmla="*/ 196 h 196"/>
                <a:gd name="T2" fmla="*/ 176 w 269"/>
                <a:gd name="T3" fmla="*/ 196 h 196"/>
                <a:gd name="T4" fmla="*/ 139 w 269"/>
                <a:gd name="T5" fmla="*/ 59 h 196"/>
                <a:gd name="T6" fmla="*/ 136 w 269"/>
                <a:gd name="T7" fmla="*/ 38 h 196"/>
                <a:gd name="T8" fmla="*/ 135 w 269"/>
                <a:gd name="T9" fmla="*/ 38 h 196"/>
                <a:gd name="T10" fmla="*/ 134 w 269"/>
                <a:gd name="T11" fmla="*/ 50 h 196"/>
                <a:gd name="T12" fmla="*/ 132 w 269"/>
                <a:gd name="T13" fmla="*/ 59 h 196"/>
                <a:gd name="T14" fmla="*/ 95 w 269"/>
                <a:gd name="T15" fmla="*/ 196 h 196"/>
                <a:gd name="T16" fmla="*/ 56 w 269"/>
                <a:gd name="T17" fmla="*/ 196 h 196"/>
                <a:gd name="T18" fmla="*/ 0 w 269"/>
                <a:gd name="T19" fmla="*/ 0 h 196"/>
                <a:gd name="T20" fmla="*/ 36 w 269"/>
                <a:gd name="T21" fmla="*/ 0 h 196"/>
                <a:gd name="T22" fmla="*/ 73 w 269"/>
                <a:gd name="T23" fmla="*/ 142 h 196"/>
                <a:gd name="T24" fmla="*/ 76 w 269"/>
                <a:gd name="T25" fmla="*/ 164 h 196"/>
                <a:gd name="T26" fmla="*/ 76 w 269"/>
                <a:gd name="T27" fmla="*/ 164 h 196"/>
                <a:gd name="T28" fmla="*/ 80 w 269"/>
                <a:gd name="T29" fmla="*/ 142 h 196"/>
                <a:gd name="T30" fmla="*/ 120 w 269"/>
                <a:gd name="T31" fmla="*/ 0 h 196"/>
                <a:gd name="T32" fmla="*/ 155 w 269"/>
                <a:gd name="T33" fmla="*/ 0 h 196"/>
                <a:gd name="T34" fmla="*/ 192 w 269"/>
                <a:gd name="T35" fmla="*/ 144 h 196"/>
                <a:gd name="T36" fmla="*/ 195 w 269"/>
                <a:gd name="T37" fmla="*/ 163 h 196"/>
                <a:gd name="T38" fmla="*/ 196 w 269"/>
                <a:gd name="T39" fmla="*/ 163 h 196"/>
                <a:gd name="T40" fmla="*/ 199 w 269"/>
                <a:gd name="T41" fmla="*/ 143 h 196"/>
                <a:gd name="T42" fmla="*/ 234 w 269"/>
                <a:gd name="T43" fmla="*/ 0 h 196"/>
                <a:gd name="T44" fmla="*/ 269 w 269"/>
                <a:gd name="T45" fmla="*/ 0 h 196"/>
                <a:gd name="T46" fmla="*/ 215 w 269"/>
                <a:gd name="T47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9" h="196">
                  <a:moveTo>
                    <a:pt x="215" y="196"/>
                  </a:moveTo>
                  <a:cubicBezTo>
                    <a:pt x="176" y="196"/>
                    <a:pt x="176" y="196"/>
                    <a:pt x="176" y="196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7" y="53"/>
                    <a:pt x="136" y="46"/>
                    <a:pt x="136" y="38"/>
                  </a:cubicBezTo>
                  <a:cubicBezTo>
                    <a:pt x="135" y="38"/>
                    <a:pt x="135" y="38"/>
                    <a:pt x="135" y="38"/>
                  </a:cubicBezTo>
                  <a:cubicBezTo>
                    <a:pt x="135" y="42"/>
                    <a:pt x="134" y="45"/>
                    <a:pt x="134" y="50"/>
                  </a:cubicBezTo>
                  <a:cubicBezTo>
                    <a:pt x="133" y="55"/>
                    <a:pt x="132" y="58"/>
                    <a:pt x="132" y="59"/>
                  </a:cubicBezTo>
                  <a:cubicBezTo>
                    <a:pt x="95" y="196"/>
                    <a:pt x="95" y="196"/>
                    <a:pt x="95" y="196"/>
                  </a:cubicBezTo>
                  <a:cubicBezTo>
                    <a:pt x="56" y="196"/>
                    <a:pt x="56" y="196"/>
                    <a:pt x="56" y="19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73" y="142"/>
                    <a:pt x="73" y="142"/>
                    <a:pt x="73" y="142"/>
                  </a:cubicBezTo>
                  <a:cubicBezTo>
                    <a:pt x="74" y="146"/>
                    <a:pt x="75" y="153"/>
                    <a:pt x="76" y="164"/>
                  </a:cubicBezTo>
                  <a:cubicBezTo>
                    <a:pt x="76" y="164"/>
                    <a:pt x="76" y="164"/>
                    <a:pt x="76" y="164"/>
                  </a:cubicBezTo>
                  <a:cubicBezTo>
                    <a:pt x="77" y="158"/>
                    <a:pt x="78" y="151"/>
                    <a:pt x="80" y="142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92" y="144"/>
                    <a:pt x="192" y="144"/>
                    <a:pt x="192" y="144"/>
                  </a:cubicBezTo>
                  <a:cubicBezTo>
                    <a:pt x="194" y="148"/>
                    <a:pt x="195" y="155"/>
                    <a:pt x="195" y="163"/>
                  </a:cubicBezTo>
                  <a:cubicBezTo>
                    <a:pt x="196" y="163"/>
                    <a:pt x="196" y="163"/>
                    <a:pt x="196" y="163"/>
                  </a:cubicBezTo>
                  <a:cubicBezTo>
                    <a:pt x="196" y="157"/>
                    <a:pt x="197" y="150"/>
                    <a:pt x="199" y="143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69" y="0"/>
                    <a:pt x="269" y="0"/>
                    <a:pt x="269" y="0"/>
                  </a:cubicBezTo>
                  <a:lnTo>
                    <a:pt x="215" y="196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24" name="Freeform 53"/>
            <p:cNvSpPr>
              <a:spLocks noEditPoints="1"/>
            </p:cNvSpPr>
            <p:nvPr userDrawn="1"/>
          </p:nvSpPr>
          <p:spPr bwMode="auto">
            <a:xfrm>
              <a:off x="2955925" y="2611438"/>
              <a:ext cx="190500" cy="239713"/>
            </a:xfrm>
            <a:custGeom>
              <a:avLst/>
              <a:gdLst>
                <a:gd name="T0" fmla="*/ 87 w 118"/>
                <a:gd name="T1" fmla="*/ 144 h 148"/>
                <a:gd name="T2" fmla="*/ 87 w 118"/>
                <a:gd name="T3" fmla="*/ 125 h 148"/>
                <a:gd name="T4" fmla="*/ 86 w 118"/>
                <a:gd name="T5" fmla="*/ 125 h 148"/>
                <a:gd name="T6" fmla="*/ 44 w 118"/>
                <a:gd name="T7" fmla="*/ 148 h 148"/>
                <a:gd name="T8" fmla="*/ 12 w 118"/>
                <a:gd name="T9" fmla="*/ 137 h 148"/>
                <a:gd name="T10" fmla="*/ 0 w 118"/>
                <a:gd name="T11" fmla="*/ 106 h 148"/>
                <a:gd name="T12" fmla="*/ 11 w 118"/>
                <a:gd name="T13" fmla="*/ 74 h 148"/>
                <a:gd name="T14" fmla="*/ 46 w 118"/>
                <a:gd name="T15" fmla="*/ 60 h 148"/>
                <a:gd name="T16" fmla="*/ 87 w 118"/>
                <a:gd name="T17" fmla="*/ 54 h 148"/>
                <a:gd name="T18" fmla="*/ 60 w 118"/>
                <a:gd name="T19" fmla="*/ 25 h 148"/>
                <a:gd name="T20" fmla="*/ 35 w 118"/>
                <a:gd name="T21" fmla="*/ 30 h 148"/>
                <a:gd name="T22" fmla="*/ 13 w 118"/>
                <a:gd name="T23" fmla="*/ 41 h 148"/>
                <a:gd name="T24" fmla="*/ 13 w 118"/>
                <a:gd name="T25" fmla="*/ 13 h 148"/>
                <a:gd name="T26" fmla="*/ 36 w 118"/>
                <a:gd name="T27" fmla="*/ 4 h 148"/>
                <a:gd name="T28" fmla="*/ 63 w 118"/>
                <a:gd name="T29" fmla="*/ 0 h 148"/>
                <a:gd name="T30" fmla="*/ 104 w 118"/>
                <a:gd name="T31" fmla="*/ 14 h 148"/>
                <a:gd name="T32" fmla="*/ 118 w 118"/>
                <a:gd name="T33" fmla="*/ 55 h 148"/>
                <a:gd name="T34" fmla="*/ 118 w 118"/>
                <a:gd name="T35" fmla="*/ 144 h 148"/>
                <a:gd name="T36" fmla="*/ 87 w 118"/>
                <a:gd name="T37" fmla="*/ 144 h 148"/>
                <a:gd name="T38" fmla="*/ 31 w 118"/>
                <a:gd name="T39" fmla="*/ 103 h 148"/>
                <a:gd name="T40" fmla="*/ 38 w 118"/>
                <a:gd name="T41" fmla="*/ 117 h 148"/>
                <a:gd name="T42" fmla="*/ 54 w 118"/>
                <a:gd name="T43" fmla="*/ 123 h 148"/>
                <a:gd name="T44" fmla="*/ 78 w 118"/>
                <a:gd name="T45" fmla="*/ 113 h 148"/>
                <a:gd name="T46" fmla="*/ 87 w 118"/>
                <a:gd name="T47" fmla="*/ 89 h 148"/>
                <a:gd name="T48" fmla="*/ 87 w 118"/>
                <a:gd name="T49" fmla="*/ 76 h 148"/>
                <a:gd name="T50" fmla="*/ 56 w 118"/>
                <a:gd name="T51" fmla="*/ 80 h 148"/>
                <a:gd name="T52" fmla="*/ 36 w 118"/>
                <a:gd name="T53" fmla="*/ 87 h 148"/>
                <a:gd name="T54" fmla="*/ 31 w 118"/>
                <a:gd name="T55" fmla="*/ 103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18" h="148">
                  <a:moveTo>
                    <a:pt x="87" y="144"/>
                  </a:moveTo>
                  <a:cubicBezTo>
                    <a:pt x="87" y="125"/>
                    <a:pt x="87" y="125"/>
                    <a:pt x="87" y="125"/>
                  </a:cubicBezTo>
                  <a:cubicBezTo>
                    <a:pt x="86" y="125"/>
                    <a:pt x="86" y="125"/>
                    <a:pt x="86" y="125"/>
                  </a:cubicBezTo>
                  <a:cubicBezTo>
                    <a:pt x="76" y="140"/>
                    <a:pt x="62" y="148"/>
                    <a:pt x="44" y="148"/>
                  </a:cubicBezTo>
                  <a:cubicBezTo>
                    <a:pt x="31" y="148"/>
                    <a:pt x="20" y="144"/>
                    <a:pt x="12" y="137"/>
                  </a:cubicBezTo>
                  <a:cubicBezTo>
                    <a:pt x="4" y="129"/>
                    <a:pt x="0" y="119"/>
                    <a:pt x="0" y="106"/>
                  </a:cubicBezTo>
                  <a:cubicBezTo>
                    <a:pt x="0" y="93"/>
                    <a:pt x="4" y="82"/>
                    <a:pt x="11" y="74"/>
                  </a:cubicBezTo>
                  <a:cubicBezTo>
                    <a:pt x="19" y="66"/>
                    <a:pt x="31" y="62"/>
                    <a:pt x="46" y="60"/>
                  </a:cubicBezTo>
                  <a:cubicBezTo>
                    <a:pt x="87" y="54"/>
                    <a:pt x="87" y="54"/>
                    <a:pt x="87" y="54"/>
                  </a:cubicBezTo>
                  <a:cubicBezTo>
                    <a:pt x="87" y="35"/>
                    <a:pt x="78" y="25"/>
                    <a:pt x="60" y="25"/>
                  </a:cubicBezTo>
                  <a:cubicBezTo>
                    <a:pt x="52" y="25"/>
                    <a:pt x="43" y="27"/>
                    <a:pt x="35" y="30"/>
                  </a:cubicBezTo>
                  <a:cubicBezTo>
                    <a:pt x="27" y="32"/>
                    <a:pt x="20" y="36"/>
                    <a:pt x="13" y="41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9" y="10"/>
                    <a:pt x="26" y="7"/>
                    <a:pt x="36" y="4"/>
                  </a:cubicBezTo>
                  <a:cubicBezTo>
                    <a:pt x="46" y="2"/>
                    <a:pt x="55" y="0"/>
                    <a:pt x="63" y="0"/>
                  </a:cubicBezTo>
                  <a:cubicBezTo>
                    <a:pt x="82" y="0"/>
                    <a:pt x="95" y="5"/>
                    <a:pt x="104" y="14"/>
                  </a:cubicBezTo>
                  <a:cubicBezTo>
                    <a:pt x="113" y="24"/>
                    <a:pt x="118" y="37"/>
                    <a:pt x="118" y="55"/>
                  </a:cubicBezTo>
                  <a:cubicBezTo>
                    <a:pt x="118" y="144"/>
                    <a:pt x="118" y="144"/>
                    <a:pt x="118" y="144"/>
                  </a:cubicBezTo>
                  <a:lnTo>
                    <a:pt x="87" y="144"/>
                  </a:lnTo>
                  <a:close/>
                  <a:moveTo>
                    <a:pt x="31" y="103"/>
                  </a:moveTo>
                  <a:cubicBezTo>
                    <a:pt x="31" y="109"/>
                    <a:pt x="33" y="114"/>
                    <a:pt x="38" y="117"/>
                  </a:cubicBezTo>
                  <a:cubicBezTo>
                    <a:pt x="42" y="121"/>
                    <a:pt x="47" y="123"/>
                    <a:pt x="54" y="123"/>
                  </a:cubicBezTo>
                  <a:cubicBezTo>
                    <a:pt x="64" y="123"/>
                    <a:pt x="71" y="120"/>
                    <a:pt x="78" y="113"/>
                  </a:cubicBezTo>
                  <a:cubicBezTo>
                    <a:pt x="84" y="107"/>
                    <a:pt x="87" y="99"/>
                    <a:pt x="87" y="89"/>
                  </a:cubicBezTo>
                  <a:cubicBezTo>
                    <a:pt x="87" y="76"/>
                    <a:pt x="87" y="76"/>
                    <a:pt x="87" y="76"/>
                  </a:cubicBezTo>
                  <a:cubicBezTo>
                    <a:pt x="56" y="80"/>
                    <a:pt x="56" y="80"/>
                    <a:pt x="56" y="80"/>
                  </a:cubicBezTo>
                  <a:cubicBezTo>
                    <a:pt x="47" y="81"/>
                    <a:pt x="40" y="84"/>
                    <a:pt x="36" y="87"/>
                  </a:cubicBezTo>
                  <a:cubicBezTo>
                    <a:pt x="33" y="91"/>
                    <a:pt x="31" y="96"/>
                    <a:pt x="31" y="103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25" name="Freeform 54"/>
            <p:cNvSpPr>
              <a:spLocks/>
            </p:cNvSpPr>
            <p:nvPr userDrawn="1"/>
          </p:nvSpPr>
          <p:spPr bwMode="auto">
            <a:xfrm>
              <a:off x="3205163" y="2613026"/>
              <a:ext cx="130175" cy="231775"/>
            </a:xfrm>
            <a:custGeom>
              <a:avLst/>
              <a:gdLst>
                <a:gd name="T0" fmla="*/ 81 w 81"/>
                <a:gd name="T1" fmla="*/ 34 h 143"/>
                <a:gd name="T2" fmla="*/ 73 w 81"/>
                <a:gd name="T3" fmla="*/ 30 h 143"/>
                <a:gd name="T4" fmla="*/ 63 w 81"/>
                <a:gd name="T5" fmla="*/ 29 h 143"/>
                <a:gd name="T6" fmla="*/ 40 w 81"/>
                <a:gd name="T7" fmla="*/ 41 h 143"/>
                <a:gd name="T8" fmla="*/ 32 w 81"/>
                <a:gd name="T9" fmla="*/ 72 h 143"/>
                <a:gd name="T10" fmla="*/ 32 w 81"/>
                <a:gd name="T11" fmla="*/ 143 h 143"/>
                <a:gd name="T12" fmla="*/ 0 w 81"/>
                <a:gd name="T13" fmla="*/ 143 h 143"/>
                <a:gd name="T14" fmla="*/ 0 w 81"/>
                <a:gd name="T15" fmla="*/ 3 h 143"/>
                <a:gd name="T16" fmla="*/ 32 w 81"/>
                <a:gd name="T17" fmla="*/ 3 h 143"/>
                <a:gd name="T18" fmla="*/ 32 w 81"/>
                <a:gd name="T19" fmla="*/ 30 h 143"/>
                <a:gd name="T20" fmla="*/ 32 w 81"/>
                <a:gd name="T21" fmla="*/ 30 h 143"/>
                <a:gd name="T22" fmla="*/ 47 w 81"/>
                <a:gd name="T23" fmla="*/ 8 h 143"/>
                <a:gd name="T24" fmla="*/ 68 w 81"/>
                <a:gd name="T25" fmla="*/ 0 h 143"/>
                <a:gd name="T26" fmla="*/ 81 w 81"/>
                <a:gd name="T27" fmla="*/ 2 h 143"/>
                <a:gd name="T28" fmla="*/ 81 w 81"/>
                <a:gd name="T29" fmla="*/ 34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1" h="143">
                  <a:moveTo>
                    <a:pt x="81" y="34"/>
                  </a:moveTo>
                  <a:cubicBezTo>
                    <a:pt x="79" y="33"/>
                    <a:pt x="77" y="31"/>
                    <a:pt x="73" y="30"/>
                  </a:cubicBezTo>
                  <a:cubicBezTo>
                    <a:pt x="69" y="29"/>
                    <a:pt x="66" y="29"/>
                    <a:pt x="63" y="29"/>
                  </a:cubicBezTo>
                  <a:cubicBezTo>
                    <a:pt x="53" y="29"/>
                    <a:pt x="46" y="33"/>
                    <a:pt x="40" y="41"/>
                  </a:cubicBezTo>
                  <a:cubicBezTo>
                    <a:pt x="35" y="49"/>
                    <a:pt x="32" y="59"/>
                    <a:pt x="32" y="72"/>
                  </a:cubicBezTo>
                  <a:cubicBezTo>
                    <a:pt x="32" y="143"/>
                    <a:pt x="32" y="143"/>
                    <a:pt x="32" y="143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5" y="21"/>
                    <a:pt x="40" y="13"/>
                    <a:pt x="47" y="8"/>
                  </a:cubicBezTo>
                  <a:cubicBezTo>
                    <a:pt x="53" y="3"/>
                    <a:pt x="60" y="0"/>
                    <a:pt x="68" y="0"/>
                  </a:cubicBezTo>
                  <a:cubicBezTo>
                    <a:pt x="74" y="0"/>
                    <a:pt x="78" y="1"/>
                    <a:pt x="81" y="2"/>
                  </a:cubicBezTo>
                  <a:lnTo>
                    <a:pt x="81" y="34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26" name="Freeform 55"/>
            <p:cNvSpPr>
              <a:spLocks noEditPoints="1"/>
            </p:cNvSpPr>
            <p:nvPr userDrawn="1"/>
          </p:nvSpPr>
          <p:spPr bwMode="auto">
            <a:xfrm>
              <a:off x="3348038" y="2611438"/>
              <a:ext cx="207963" cy="239713"/>
            </a:xfrm>
            <a:custGeom>
              <a:avLst/>
              <a:gdLst>
                <a:gd name="T0" fmla="*/ 32 w 128"/>
                <a:gd name="T1" fmla="*/ 83 h 148"/>
                <a:gd name="T2" fmla="*/ 44 w 128"/>
                <a:gd name="T3" fmla="*/ 113 h 148"/>
                <a:gd name="T4" fmla="*/ 75 w 128"/>
                <a:gd name="T5" fmla="*/ 123 h 148"/>
                <a:gd name="T6" fmla="*/ 97 w 128"/>
                <a:gd name="T7" fmla="*/ 119 h 148"/>
                <a:gd name="T8" fmla="*/ 117 w 128"/>
                <a:gd name="T9" fmla="*/ 109 h 148"/>
                <a:gd name="T10" fmla="*/ 117 w 128"/>
                <a:gd name="T11" fmla="*/ 136 h 148"/>
                <a:gd name="T12" fmla="*/ 95 w 128"/>
                <a:gd name="T13" fmla="*/ 145 h 148"/>
                <a:gd name="T14" fmla="*/ 67 w 128"/>
                <a:gd name="T15" fmla="*/ 148 h 148"/>
                <a:gd name="T16" fmla="*/ 17 w 128"/>
                <a:gd name="T17" fmla="*/ 129 h 148"/>
                <a:gd name="T18" fmla="*/ 0 w 128"/>
                <a:gd name="T19" fmla="*/ 76 h 148"/>
                <a:gd name="T20" fmla="*/ 8 w 128"/>
                <a:gd name="T21" fmla="*/ 36 h 148"/>
                <a:gd name="T22" fmla="*/ 33 w 128"/>
                <a:gd name="T23" fmla="*/ 10 h 148"/>
                <a:gd name="T24" fmla="*/ 67 w 128"/>
                <a:gd name="T25" fmla="*/ 0 h 148"/>
                <a:gd name="T26" fmla="*/ 112 w 128"/>
                <a:gd name="T27" fmla="*/ 18 h 148"/>
                <a:gd name="T28" fmla="*/ 128 w 128"/>
                <a:gd name="T29" fmla="*/ 68 h 148"/>
                <a:gd name="T30" fmla="*/ 128 w 128"/>
                <a:gd name="T31" fmla="*/ 83 h 148"/>
                <a:gd name="T32" fmla="*/ 32 w 128"/>
                <a:gd name="T33" fmla="*/ 83 h 148"/>
                <a:gd name="T34" fmla="*/ 96 w 128"/>
                <a:gd name="T35" fmla="*/ 60 h 148"/>
                <a:gd name="T36" fmla="*/ 89 w 128"/>
                <a:gd name="T37" fmla="*/ 34 h 148"/>
                <a:gd name="T38" fmla="*/ 67 w 128"/>
                <a:gd name="T39" fmla="*/ 25 h 148"/>
                <a:gd name="T40" fmla="*/ 44 w 128"/>
                <a:gd name="T41" fmla="*/ 35 h 148"/>
                <a:gd name="T42" fmla="*/ 32 w 128"/>
                <a:gd name="T43" fmla="*/ 60 h 148"/>
                <a:gd name="T44" fmla="*/ 96 w 128"/>
                <a:gd name="T45" fmla="*/ 6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" h="148">
                  <a:moveTo>
                    <a:pt x="32" y="83"/>
                  </a:moveTo>
                  <a:cubicBezTo>
                    <a:pt x="33" y="96"/>
                    <a:pt x="37" y="106"/>
                    <a:pt x="44" y="113"/>
                  </a:cubicBezTo>
                  <a:cubicBezTo>
                    <a:pt x="51" y="119"/>
                    <a:pt x="61" y="123"/>
                    <a:pt x="75" y="123"/>
                  </a:cubicBezTo>
                  <a:cubicBezTo>
                    <a:pt x="82" y="123"/>
                    <a:pt x="90" y="122"/>
                    <a:pt x="97" y="119"/>
                  </a:cubicBezTo>
                  <a:cubicBezTo>
                    <a:pt x="105" y="116"/>
                    <a:pt x="111" y="113"/>
                    <a:pt x="117" y="109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1" y="140"/>
                    <a:pt x="104" y="142"/>
                    <a:pt x="95" y="145"/>
                  </a:cubicBezTo>
                  <a:cubicBezTo>
                    <a:pt x="86" y="147"/>
                    <a:pt x="77" y="148"/>
                    <a:pt x="67" y="148"/>
                  </a:cubicBezTo>
                  <a:cubicBezTo>
                    <a:pt x="45" y="148"/>
                    <a:pt x="29" y="142"/>
                    <a:pt x="17" y="129"/>
                  </a:cubicBezTo>
                  <a:cubicBezTo>
                    <a:pt x="6" y="116"/>
                    <a:pt x="0" y="98"/>
                    <a:pt x="0" y="76"/>
                  </a:cubicBezTo>
                  <a:cubicBezTo>
                    <a:pt x="0" y="61"/>
                    <a:pt x="3" y="47"/>
                    <a:pt x="8" y="36"/>
                  </a:cubicBezTo>
                  <a:cubicBezTo>
                    <a:pt x="14" y="25"/>
                    <a:pt x="22" y="16"/>
                    <a:pt x="33" y="10"/>
                  </a:cubicBezTo>
                  <a:cubicBezTo>
                    <a:pt x="43" y="4"/>
                    <a:pt x="54" y="0"/>
                    <a:pt x="67" y="0"/>
                  </a:cubicBezTo>
                  <a:cubicBezTo>
                    <a:pt x="86" y="0"/>
                    <a:pt x="101" y="6"/>
                    <a:pt x="112" y="18"/>
                  </a:cubicBezTo>
                  <a:cubicBezTo>
                    <a:pt x="123" y="30"/>
                    <a:pt x="128" y="47"/>
                    <a:pt x="128" y="68"/>
                  </a:cubicBezTo>
                  <a:cubicBezTo>
                    <a:pt x="128" y="83"/>
                    <a:pt x="128" y="83"/>
                    <a:pt x="128" y="83"/>
                  </a:cubicBezTo>
                  <a:lnTo>
                    <a:pt x="32" y="83"/>
                  </a:lnTo>
                  <a:close/>
                  <a:moveTo>
                    <a:pt x="96" y="60"/>
                  </a:moveTo>
                  <a:cubicBezTo>
                    <a:pt x="96" y="48"/>
                    <a:pt x="94" y="40"/>
                    <a:pt x="89" y="34"/>
                  </a:cubicBezTo>
                  <a:cubicBezTo>
                    <a:pt x="83" y="28"/>
                    <a:pt x="76" y="25"/>
                    <a:pt x="67" y="25"/>
                  </a:cubicBezTo>
                  <a:cubicBezTo>
                    <a:pt x="58" y="25"/>
                    <a:pt x="50" y="28"/>
                    <a:pt x="44" y="35"/>
                  </a:cubicBezTo>
                  <a:cubicBezTo>
                    <a:pt x="38" y="41"/>
                    <a:pt x="34" y="49"/>
                    <a:pt x="32" y="60"/>
                  </a:cubicBezTo>
                  <a:lnTo>
                    <a:pt x="96" y="6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27" name="Freeform 56"/>
            <p:cNvSpPr>
              <a:spLocks/>
            </p:cNvSpPr>
            <p:nvPr userDrawn="1"/>
          </p:nvSpPr>
          <p:spPr bwMode="auto">
            <a:xfrm>
              <a:off x="3605213" y="2508251"/>
              <a:ext cx="201613" cy="336550"/>
            </a:xfrm>
            <a:custGeom>
              <a:avLst/>
              <a:gdLst>
                <a:gd name="T0" fmla="*/ 93 w 125"/>
                <a:gd name="T1" fmla="*/ 208 h 208"/>
                <a:gd name="T2" fmla="*/ 93 w 125"/>
                <a:gd name="T3" fmla="*/ 129 h 208"/>
                <a:gd name="T4" fmla="*/ 86 w 125"/>
                <a:gd name="T5" fmla="*/ 100 h 208"/>
                <a:gd name="T6" fmla="*/ 65 w 125"/>
                <a:gd name="T7" fmla="*/ 90 h 208"/>
                <a:gd name="T8" fmla="*/ 41 w 125"/>
                <a:gd name="T9" fmla="*/ 101 h 208"/>
                <a:gd name="T10" fmla="*/ 32 w 125"/>
                <a:gd name="T11" fmla="*/ 128 h 208"/>
                <a:gd name="T12" fmla="*/ 32 w 125"/>
                <a:gd name="T13" fmla="*/ 208 h 208"/>
                <a:gd name="T14" fmla="*/ 0 w 125"/>
                <a:gd name="T15" fmla="*/ 208 h 208"/>
                <a:gd name="T16" fmla="*/ 0 w 125"/>
                <a:gd name="T17" fmla="*/ 0 h 208"/>
                <a:gd name="T18" fmla="*/ 32 w 125"/>
                <a:gd name="T19" fmla="*/ 0 h 208"/>
                <a:gd name="T20" fmla="*/ 32 w 125"/>
                <a:gd name="T21" fmla="*/ 90 h 208"/>
                <a:gd name="T22" fmla="*/ 33 w 125"/>
                <a:gd name="T23" fmla="*/ 90 h 208"/>
                <a:gd name="T24" fmla="*/ 77 w 125"/>
                <a:gd name="T25" fmla="*/ 64 h 208"/>
                <a:gd name="T26" fmla="*/ 113 w 125"/>
                <a:gd name="T27" fmla="*/ 79 h 208"/>
                <a:gd name="T28" fmla="*/ 125 w 125"/>
                <a:gd name="T29" fmla="*/ 122 h 208"/>
                <a:gd name="T30" fmla="*/ 125 w 125"/>
                <a:gd name="T31" fmla="*/ 208 h 208"/>
                <a:gd name="T32" fmla="*/ 93 w 125"/>
                <a:gd name="T33" fmla="*/ 208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5" h="208">
                  <a:moveTo>
                    <a:pt x="93" y="208"/>
                  </a:moveTo>
                  <a:cubicBezTo>
                    <a:pt x="93" y="129"/>
                    <a:pt x="93" y="129"/>
                    <a:pt x="93" y="129"/>
                  </a:cubicBezTo>
                  <a:cubicBezTo>
                    <a:pt x="93" y="116"/>
                    <a:pt x="91" y="107"/>
                    <a:pt x="86" y="100"/>
                  </a:cubicBezTo>
                  <a:cubicBezTo>
                    <a:pt x="82" y="94"/>
                    <a:pt x="75" y="90"/>
                    <a:pt x="65" y="90"/>
                  </a:cubicBezTo>
                  <a:cubicBezTo>
                    <a:pt x="56" y="90"/>
                    <a:pt x="48" y="94"/>
                    <a:pt x="41" y="101"/>
                  </a:cubicBezTo>
                  <a:cubicBezTo>
                    <a:pt x="35" y="108"/>
                    <a:pt x="32" y="117"/>
                    <a:pt x="32" y="128"/>
                  </a:cubicBezTo>
                  <a:cubicBezTo>
                    <a:pt x="32" y="208"/>
                    <a:pt x="32" y="208"/>
                    <a:pt x="32" y="208"/>
                  </a:cubicBezTo>
                  <a:cubicBezTo>
                    <a:pt x="0" y="208"/>
                    <a:pt x="0" y="208"/>
                    <a:pt x="0" y="20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90"/>
                    <a:pt x="32" y="90"/>
                    <a:pt x="32" y="90"/>
                  </a:cubicBezTo>
                  <a:cubicBezTo>
                    <a:pt x="33" y="90"/>
                    <a:pt x="33" y="90"/>
                    <a:pt x="33" y="90"/>
                  </a:cubicBezTo>
                  <a:cubicBezTo>
                    <a:pt x="43" y="73"/>
                    <a:pt x="58" y="64"/>
                    <a:pt x="77" y="64"/>
                  </a:cubicBezTo>
                  <a:cubicBezTo>
                    <a:pt x="93" y="64"/>
                    <a:pt x="105" y="69"/>
                    <a:pt x="113" y="79"/>
                  </a:cubicBezTo>
                  <a:cubicBezTo>
                    <a:pt x="121" y="89"/>
                    <a:pt x="125" y="103"/>
                    <a:pt x="125" y="122"/>
                  </a:cubicBezTo>
                  <a:cubicBezTo>
                    <a:pt x="125" y="208"/>
                    <a:pt x="125" y="208"/>
                    <a:pt x="125" y="208"/>
                  </a:cubicBezTo>
                  <a:lnTo>
                    <a:pt x="93" y="208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28" name="Freeform 57"/>
            <p:cNvSpPr>
              <a:spLocks noEditPoints="1"/>
            </p:cNvSpPr>
            <p:nvPr userDrawn="1"/>
          </p:nvSpPr>
          <p:spPr bwMode="auto">
            <a:xfrm>
              <a:off x="3854450" y="2611438"/>
              <a:ext cx="234950" cy="239713"/>
            </a:xfrm>
            <a:custGeom>
              <a:avLst/>
              <a:gdLst>
                <a:gd name="T0" fmla="*/ 145 w 145"/>
                <a:gd name="T1" fmla="*/ 73 h 148"/>
                <a:gd name="T2" fmla="*/ 125 w 145"/>
                <a:gd name="T3" fmla="*/ 127 h 148"/>
                <a:gd name="T4" fmla="*/ 71 w 145"/>
                <a:gd name="T5" fmla="*/ 148 h 148"/>
                <a:gd name="T6" fmla="*/ 19 w 145"/>
                <a:gd name="T7" fmla="*/ 128 h 148"/>
                <a:gd name="T8" fmla="*/ 0 w 145"/>
                <a:gd name="T9" fmla="*/ 76 h 148"/>
                <a:gd name="T10" fmla="*/ 20 w 145"/>
                <a:gd name="T11" fmla="*/ 21 h 148"/>
                <a:gd name="T12" fmla="*/ 75 w 145"/>
                <a:gd name="T13" fmla="*/ 0 h 148"/>
                <a:gd name="T14" fmla="*/ 126 w 145"/>
                <a:gd name="T15" fmla="*/ 20 h 148"/>
                <a:gd name="T16" fmla="*/ 145 w 145"/>
                <a:gd name="T17" fmla="*/ 73 h 148"/>
                <a:gd name="T18" fmla="*/ 112 w 145"/>
                <a:gd name="T19" fmla="*/ 74 h 148"/>
                <a:gd name="T20" fmla="*/ 101 w 145"/>
                <a:gd name="T21" fmla="*/ 38 h 148"/>
                <a:gd name="T22" fmla="*/ 73 w 145"/>
                <a:gd name="T23" fmla="*/ 26 h 148"/>
                <a:gd name="T24" fmla="*/ 44 w 145"/>
                <a:gd name="T25" fmla="*/ 39 h 148"/>
                <a:gd name="T26" fmla="*/ 33 w 145"/>
                <a:gd name="T27" fmla="*/ 75 h 148"/>
                <a:gd name="T28" fmla="*/ 44 w 145"/>
                <a:gd name="T29" fmla="*/ 110 h 148"/>
                <a:gd name="T30" fmla="*/ 73 w 145"/>
                <a:gd name="T31" fmla="*/ 122 h 148"/>
                <a:gd name="T32" fmla="*/ 102 w 145"/>
                <a:gd name="T33" fmla="*/ 110 h 148"/>
                <a:gd name="T34" fmla="*/ 112 w 145"/>
                <a:gd name="T35" fmla="*/ 7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5" h="148">
                  <a:moveTo>
                    <a:pt x="145" y="73"/>
                  </a:moveTo>
                  <a:cubicBezTo>
                    <a:pt x="145" y="96"/>
                    <a:pt x="138" y="114"/>
                    <a:pt x="125" y="127"/>
                  </a:cubicBezTo>
                  <a:cubicBezTo>
                    <a:pt x="112" y="141"/>
                    <a:pt x="94" y="148"/>
                    <a:pt x="71" y="148"/>
                  </a:cubicBezTo>
                  <a:cubicBezTo>
                    <a:pt x="50" y="148"/>
                    <a:pt x="32" y="141"/>
                    <a:pt x="19" y="128"/>
                  </a:cubicBezTo>
                  <a:cubicBezTo>
                    <a:pt x="7" y="116"/>
                    <a:pt x="0" y="98"/>
                    <a:pt x="0" y="76"/>
                  </a:cubicBezTo>
                  <a:cubicBezTo>
                    <a:pt x="0" y="52"/>
                    <a:pt x="7" y="34"/>
                    <a:pt x="20" y="21"/>
                  </a:cubicBezTo>
                  <a:cubicBezTo>
                    <a:pt x="33" y="7"/>
                    <a:pt x="51" y="0"/>
                    <a:pt x="75" y="0"/>
                  </a:cubicBezTo>
                  <a:cubicBezTo>
                    <a:pt x="97" y="0"/>
                    <a:pt x="114" y="7"/>
                    <a:pt x="126" y="20"/>
                  </a:cubicBezTo>
                  <a:cubicBezTo>
                    <a:pt x="139" y="33"/>
                    <a:pt x="145" y="50"/>
                    <a:pt x="145" y="73"/>
                  </a:cubicBezTo>
                  <a:close/>
                  <a:moveTo>
                    <a:pt x="112" y="74"/>
                  </a:moveTo>
                  <a:cubicBezTo>
                    <a:pt x="112" y="58"/>
                    <a:pt x="108" y="46"/>
                    <a:pt x="101" y="38"/>
                  </a:cubicBezTo>
                  <a:cubicBezTo>
                    <a:pt x="94" y="30"/>
                    <a:pt x="85" y="26"/>
                    <a:pt x="73" y="26"/>
                  </a:cubicBezTo>
                  <a:cubicBezTo>
                    <a:pt x="60" y="26"/>
                    <a:pt x="51" y="31"/>
                    <a:pt x="44" y="39"/>
                  </a:cubicBezTo>
                  <a:cubicBezTo>
                    <a:pt x="37" y="47"/>
                    <a:pt x="33" y="59"/>
                    <a:pt x="33" y="75"/>
                  </a:cubicBezTo>
                  <a:cubicBezTo>
                    <a:pt x="33" y="90"/>
                    <a:pt x="37" y="101"/>
                    <a:pt x="44" y="110"/>
                  </a:cubicBezTo>
                  <a:cubicBezTo>
                    <a:pt x="51" y="118"/>
                    <a:pt x="61" y="122"/>
                    <a:pt x="73" y="122"/>
                  </a:cubicBezTo>
                  <a:cubicBezTo>
                    <a:pt x="86" y="122"/>
                    <a:pt x="95" y="118"/>
                    <a:pt x="102" y="110"/>
                  </a:cubicBezTo>
                  <a:cubicBezTo>
                    <a:pt x="108" y="102"/>
                    <a:pt x="112" y="90"/>
                    <a:pt x="112" y="74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29" name="Freeform 58"/>
            <p:cNvSpPr>
              <a:spLocks/>
            </p:cNvSpPr>
            <p:nvPr userDrawn="1"/>
          </p:nvSpPr>
          <p:spPr bwMode="auto">
            <a:xfrm>
              <a:off x="4135438" y="2617788"/>
              <a:ext cx="203200" cy="233363"/>
            </a:xfrm>
            <a:custGeom>
              <a:avLst/>
              <a:gdLst>
                <a:gd name="T0" fmla="*/ 93 w 125"/>
                <a:gd name="T1" fmla="*/ 140 h 144"/>
                <a:gd name="T2" fmla="*/ 93 w 125"/>
                <a:gd name="T3" fmla="*/ 119 h 144"/>
                <a:gd name="T4" fmla="*/ 93 w 125"/>
                <a:gd name="T5" fmla="*/ 119 h 144"/>
                <a:gd name="T6" fmla="*/ 75 w 125"/>
                <a:gd name="T7" fmla="*/ 137 h 144"/>
                <a:gd name="T8" fmla="*/ 50 w 125"/>
                <a:gd name="T9" fmla="*/ 144 h 144"/>
                <a:gd name="T10" fmla="*/ 13 w 125"/>
                <a:gd name="T11" fmla="*/ 129 h 144"/>
                <a:gd name="T12" fmla="*/ 0 w 125"/>
                <a:gd name="T13" fmla="*/ 85 h 144"/>
                <a:gd name="T14" fmla="*/ 0 w 125"/>
                <a:gd name="T15" fmla="*/ 0 h 144"/>
                <a:gd name="T16" fmla="*/ 32 w 125"/>
                <a:gd name="T17" fmla="*/ 0 h 144"/>
                <a:gd name="T18" fmla="*/ 32 w 125"/>
                <a:gd name="T19" fmla="*/ 81 h 144"/>
                <a:gd name="T20" fmla="*/ 61 w 125"/>
                <a:gd name="T21" fmla="*/ 118 h 144"/>
                <a:gd name="T22" fmla="*/ 85 w 125"/>
                <a:gd name="T23" fmla="*/ 108 h 144"/>
                <a:gd name="T24" fmla="*/ 93 w 125"/>
                <a:gd name="T25" fmla="*/ 81 h 144"/>
                <a:gd name="T26" fmla="*/ 93 w 125"/>
                <a:gd name="T27" fmla="*/ 0 h 144"/>
                <a:gd name="T28" fmla="*/ 125 w 125"/>
                <a:gd name="T29" fmla="*/ 0 h 144"/>
                <a:gd name="T30" fmla="*/ 125 w 125"/>
                <a:gd name="T31" fmla="*/ 140 h 144"/>
                <a:gd name="T32" fmla="*/ 93 w 125"/>
                <a:gd name="T33" fmla="*/ 14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5" h="144">
                  <a:moveTo>
                    <a:pt x="93" y="140"/>
                  </a:moveTo>
                  <a:cubicBezTo>
                    <a:pt x="93" y="119"/>
                    <a:pt x="93" y="119"/>
                    <a:pt x="93" y="119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88" y="127"/>
                    <a:pt x="83" y="133"/>
                    <a:pt x="75" y="137"/>
                  </a:cubicBezTo>
                  <a:cubicBezTo>
                    <a:pt x="68" y="142"/>
                    <a:pt x="60" y="144"/>
                    <a:pt x="50" y="144"/>
                  </a:cubicBezTo>
                  <a:cubicBezTo>
                    <a:pt x="34" y="144"/>
                    <a:pt x="21" y="139"/>
                    <a:pt x="13" y="129"/>
                  </a:cubicBezTo>
                  <a:cubicBezTo>
                    <a:pt x="4" y="119"/>
                    <a:pt x="0" y="105"/>
                    <a:pt x="0" y="8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2" y="81"/>
                    <a:pt x="32" y="81"/>
                    <a:pt x="32" y="81"/>
                  </a:cubicBezTo>
                  <a:cubicBezTo>
                    <a:pt x="32" y="106"/>
                    <a:pt x="42" y="118"/>
                    <a:pt x="61" y="118"/>
                  </a:cubicBezTo>
                  <a:cubicBezTo>
                    <a:pt x="71" y="118"/>
                    <a:pt x="79" y="115"/>
                    <a:pt x="85" y="108"/>
                  </a:cubicBezTo>
                  <a:cubicBezTo>
                    <a:pt x="90" y="101"/>
                    <a:pt x="93" y="92"/>
                    <a:pt x="93" y="8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25" y="140"/>
                    <a:pt x="125" y="140"/>
                    <a:pt x="125" y="140"/>
                  </a:cubicBezTo>
                  <a:lnTo>
                    <a:pt x="93" y="14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30" name="Freeform 59"/>
            <p:cNvSpPr>
              <a:spLocks/>
            </p:cNvSpPr>
            <p:nvPr userDrawn="1"/>
          </p:nvSpPr>
          <p:spPr bwMode="auto">
            <a:xfrm>
              <a:off x="4392613" y="2611438"/>
              <a:ext cx="150813" cy="239713"/>
            </a:xfrm>
            <a:custGeom>
              <a:avLst/>
              <a:gdLst>
                <a:gd name="T0" fmla="*/ 93 w 93"/>
                <a:gd name="T1" fmla="*/ 104 h 148"/>
                <a:gd name="T2" fmla="*/ 78 w 93"/>
                <a:gd name="T3" fmla="*/ 136 h 148"/>
                <a:gd name="T4" fmla="*/ 37 w 93"/>
                <a:gd name="T5" fmla="*/ 148 h 148"/>
                <a:gd name="T6" fmla="*/ 18 w 93"/>
                <a:gd name="T7" fmla="*/ 146 h 148"/>
                <a:gd name="T8" fmla="*/ 0 w 93"/>
                <a:gd name="T9" fmla="*/ 140 h 148"/>
                <a:gd name="T10" fmla="*/ 0 w 93"/>
                <a:gd name="T11" fmla="*/ 110 h 148"/>
                <a:gd name="T12" fmla="*/ 19 w 93"/>
                <a:gd name="T13" fmla="*/ 120 h 148"/>
                <a:gd name="T14" fmla="*/ 38 w 93"/>
                <a:gd name="T15" fmla="*/ 123 h 148"/>
                <a:gd name="T16" fmla="*/ 61 w 93"/>
                <a:gd name="T17" fmla="*/ 108 h 148"/>
                <a:gd name="T18" fmla="*/ 59 w 93"/>
                <a:gd name="T19" fmla="*/ 99 h 148"/>
                <a:gd name="T20" fmla="*/ 51 w 93"/>
                <a:gd name="T21" fmla="*/ 93 h 148"/>
                <a:gd name="T22" fmla="*/ 34 w 93"/>
                <a:gd name="T23" fmla="*/ 85 h 148"/>
                <a:gd name="T24" fmla="*/ 13 w 93"/>
                <a:gd name="T25" fmla="*/ 73 h 148"/>
                <a:gd name="T26" fmla="*/ 3 w 93"/>
                <a:gd name="T27" fmla="*/ 61 h 148"/>
                <a:gd name="T28" fmla="*/ 0 w 93"/>
                <a:gd name="T29" fmla="*/ 43 h 148"/>
                <a:gd name="T30" fmla="*/ 15 w 93"/>
                <a:gd name="T31" fmla="*/ 12 h 148"/>
                <a:gd name="T32" fmla="*/ 54 w 93"/>
                <a:gd name="T33" fmla="*/ 0 h 148"/>
                <a:gd name="T34" fmla="*/ 70 w 93"/>
                <a:gd name="T35" fmla="*/ 2 h 148"/>
                <a:gd name="T36" fmla="*/ 85 w 93"/>
                <a:gd name="T37" fmla="*/ 6 h 148"/>
                <a:gd name="T38" fmla="*/ 85 w 93"/>
                <a:gd name="T39" fmla="*/ 35 h 148"/>
                <a:gd name="T40" fmla="*/ 70 w 93"/>
                <a:gd name="T41" fmla="*/ 28 h 148"/>
                <a:gd name="T42" fmla="*/ 53 w 93"/>
                <a:gd name="T43" fmla="*/ 25 h 148"/>
                <a:gd name="T44" fmla="*/ 38 w 93"/>
                <a:gd name="T45" fmla="*/ 30 h 148"/>
                <a:gd name="T46" fmla="*/ 32 w 93"/>
                <a:gd name="T47" fmla="*/ 40 h 148"/>
                <a:gd name="T48" fmla="*/ 37 w 93"/>
                <a:gd name="T49" fmla="*/ 52 h 148"/>
                <a:gd name="T50" fmla="*/ 57 w 93"/>
                <a:gd name="T51" fmla="*/ 63 h 148"/>
                <a:gd name="T52" fmla="*/ 85 w 93"/>
                <a:gd name="T53" fmla="*/ 80 h 148"/>
                <a:gd name="T54" fmla="*/ 93 w 93"/>
                <a:gd name="T55" fmla="*/ 10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93" h="148">
                  <a:moveTo>
                    <a:pt x="93" y="104"/>
                  </a:moveTo>
                  <a:cubicBezTo>
                    <a:pt x="93" y="117"/>
                    <a:pt x="88" y="128"/>
                    <a:pt x="78" y="136"/>
                  </a:cubicBezTo>
                  <a:cubicBezTo>
                    <a:pt x="68" y="144"/>
                    <a:pt x="54" y="148"/>
                    <a:pt x="37" y="148"/>
                  </a:cubicBezTo>
                  <a:cubicBezTo>
                    <a:pt x="31" y="148"/>
                    <a:pt x="25" y="147"/>
                    <a:pt x="18" y="146"/>
                  </a:cubicBezTo>
                  <a:cubicBezTo>
                    <a:pt x="11" y="144"/>
                    <a:pt x="5" y="142"/>
                    <a:pt x="0" y="14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6" y="114"/>
                    <a:pt x="12" y="117"/>
                    <a:pt x="19" y="120"/>
                  </a:cubicBezTo>
                  <a:cubicBezTo>
                    <a:pt x="26" y="122"/>
                    <a:pt x="33" y="123"/>
                    <a:pt x="38" y="123"/>
                  </a:cubicBezTo>
                  <a:cubicBezTo>
                    <a:pt x="53" y="123"/>
                    <a:pt x="61" y="118"/>
                    <a:pt x="61" y="108"/>
                  </a:cubicBezTo>
                  <a:cubicBezTo>
                    <a:pt x="61" y="104"/>
                    <a:pt x="60" y="102"/>
                    <a:pt x="59" y="99"/>
                  </a:cubicBezTo>
                  <a:cubicBezTo>
                    <a:pt x="57" y="97"/>
                    <a:pt x="55" y="95"/>
                    <a:pt x="51" y="93"/>
                  </a:cubicBezTo>
                  <a:cubicBezTo>
                    <a:pt x="47" y="91"/>
                    <a:pt x="41" y="88"/>
                    <a:pt x="34" y="85"/>
                  </a:cubicBezTo>
                  <a:cubicBezTo>
                    <a:pt x="24" y="81"/>
                    <a:pt x="18" y="77"/>
                    <a:pt x="13" y="73"/>
                  </a:cubicBezTo>
                  <a:cubicBezTo>
                    <a:pt x="9" y="70"/>
                    <a:pt x="5" y="65"/>
                    <a:pt x="3" y="61"/>
                  </a:cubicBezTo>
                  <a:cubicBezTo>
                    <a:pt x="1" y="56"/>
                    <a:pt x="0" y="50"/>
                    <a:pt x="0" y="43"/>
                  </a:cubicBezTo>
                  <a:cubicBezTo>
                    <a:pt x="0" y="31"/>
                    <a:pt x="5" y="20"/>
                    <a:pt x="15" y="12"/>
                  </a:cubicBezTo>
                  <a:cubicBezTo>
                    <a:pt x="25" y="4"/>
                    <a:pt x="38" y="0"/>
                    <a:pt x="54" y="0"/>
                  </a:cubicBezTo>
                  <a:cubicBezTo>
                    <a:pt x="59" y="0"/>
                    <a:pt x="64" y="1"/>
                    <a:pt x="70" y="2"/>
                  </a:cubicBezTo>
                  <a:cubicBezTo>
                    <a:pt x="77" y="3"/>
                    <a:pt x="82" y="5"/>
                    <a:pt x="85" y="6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1" y="32"/>
                    <a:pt x="76" y="30"/>
                    <a:pt x="70" y="28"/>
                  </a:cubicBezTo>
                  <a:cubicBezTo>
                    <a:pt x="64" y="26"/>
                    <a:pt x="58" y="25"/>
                    <a:pt x="53" y="25"/>
                  </a:cubicBezTo>
                  <a:cubicBezTo>
                    <a:pt x="46" y="25"/>
                    <a:pt x="41" y="27"/>
                    <a:pt x="38" y="30"/>
                  </a:cubicBezTo>
                  <a:cubicBezTo>
                    <a:pt x="34" y="32"/>
                    <a:pt x="32" y="36"/>
                    <a:pt x="32" y="40"/>
                  </a:cubicBezTo>
                  <a:cubicBezTo>
                    <a:pt x="32" y="45"/>
                    <a:pt x="34" y="49"/>
                    <a:pt x="37" y="52"/>
                  </a:cubicBezTo>
                  <a:cubicBezTo>
                    <a:pt x="39" y="55"/>
                    <a:pt x="46" y="58"/>
                    <a:pt x="57" y="63"/>
                  </a:cubicBezTo>
                  <a:cubicBezTo>
                    <a:pt x="70" y="68"/>
                    <a:pt x="79" y="74"/>
                    <a:pt x="85" y="80"/>
                  </a:cubicBezTo>
                  <a:cubicBezTo>
                    <a:pt x="90" y="87"/>
                    <a:pt x="93" y="95"/>
                    <a:pt x="93" y="104"/>
                  </a:cubicBez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31" name="Freeform 60"/>
            <p:cNvSpPr>
              <a:spLocks noEditPoints="1"/>
            </p:cNvSpPr>
            <p:nvPr userDrawn="1"/>
          </p:nvSpPr>
          <p:spPr bwMode="auto">
            <a:xfrm>
              <a:off x="4576763" y="2611438"/>
              <a:ext cx="207963" cy="239713"/>
            </a:xfrm>
            <a:custGeom>
              <a:avLst/>
              <a:gdLst>
                <a:gd name="T0" fmla="*/ 33 w 129"/>
                <a:gd name="T1" fmla="*/ 83 h 148"/>
                <a:gd name="T2" fmla="*/ 44 w 129"/>
                <a:gd name="T3" fmla="*/ 113 h 148"/>
                <a:gd name="T4" fmla="*/ 75 w 129"/>
                <a:gd name="T5" fmla="*/ 123 h 148"/>
                <a:gd name="T6" fmla="*/ 98 w 129"/>
                <a:gd name="T7" fmla="*/ 119 h 148"/>
                <a:gd name="T8" fmla="*/ 117 w 129"/>
                <a:gd name="T9" fmla="*/ 109 h 148"/>
                <a:gd name="T10" fmla="*/ 117 w 129"/>
                <a:gd name="T11" fmla="*/ 136 h 148"/>
                <a:gd name="T12" fmla="*/ 96 w 129"/>
                <a:gd name="T13" fmla="*/ 145 h 148"/>
                <a:gd name="T14" fmla="*/ 67 w 129"/>
                <a:gd name="T15" fmla="*/ 148 h 148"/>
                <a:gd name="T16" fmla="*/ 18 w 129"/>
                <a:gd name="T17" fmla="*/ 129 h 148"/>
                <a:gd name="T18" fmla="*/ 0 w 129"/>
                <a:gd name="T19" fmla="*/ 76 h 148"/>
                <a:gd name="T20" fmla="*/ 9 w 129"/>
                <a:gd name="T21" fmla="*/ 36 h 148"/>
                <a:gd name="T22" fmla="*/ 33 w 129"/>
                <a:gd name="T23" fmla="*/ 10 h 148"/>
                <a:gd name="T24" fmla="*/ 67 w 129"/>
                <a:gd name="T25" fmla="*/ 0 h 148"/>
                <a:gd name="T26" fmla="*/ 112 w 129"/>
                <a:gd name="T27" fmla="*/ 18 h 148"/>
                <a:gd name="T28" fmla="*/ 129 w 129"/>
                <a:gd name="T29" fmla="*/ 68 h 148"/>
                <a:gd name="T30" fmla="*/ 129 w 129"/>
                <a:gd name="T31" fmla="*/ 83 h 148"/>
                <a:gd name="T32" fmla="*/ 33 w 129"/>
                <a:gd name="T33" fmla="*/ 83 h 148"/>
                <a:gd name="T34" fmla="*/ 97 w 129"/>
                <a:gd name="T35" fmla="*/ 60 h 148"/>
                <a:gd name="T36" fmla="*/ 89 w 129"/>
                <a:gd name="T37" fmla="*/ 34 h 148"/>
                <a:gd name="T38" fmla="*/ 67 w 129"/>
                <a:gd name="T39" fmla="*/ 25 h 148"/>
                <a:gd name="T40" fmla="*/ 45 w 129"/>
                <a:gd name="T41" fmla="*/ 35 h 148"/>
                <a:gd name="T42" fmla="*/ 33 w 129"/>
                <a:gd name="T43" fmla="*/ 60 h 148"/>
                <a:gd name="T44" fmla="*/ 97 w 129"/>
                <a:gd name="T45" fmla="*/ 6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9" h="148">
                  <a:moveTo>
                    <a:pt x="33" y="83"/>
                  </a:moveTo>
                  <a:cubicBezTo>
                    <a:pt x="33" y="96"/>
                    <a:pt x="37" y="106"/>
                    <a:pt x="44" y="113"/>
                  </a:cubicBezTo>
                  <a:cubicBezTo>
                    <a:pt x="52" y="119"/>
                    <a:pt x="62" y="123"/>
                    <a:pt x="75" y="123"/>
                  </a:cubicBezTo>
                  <a:cubicBezTo>
                    <a:pt x="83" y="123"/>
                    <a:pt x="91" y="122"/>
                    <a:pt x="98" y="119"/>
                  </a:cubicBezTo>
                  <a:cubicBezTo>
                    <a:pt x="105" y="116"/>
                    <a:pt x="112" y="113"/>
                    <a:pt x="117" y="109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2" y="140"/>
                    <a:pt x="105" y="142"/>
                    <a:pt x="96" y="145"/>
                  </a:cubicBezTo>
                  <a:cubicBezTo>
                    <a:pt x="87" y="147"/>
                    <a:pt x="77" y="148"/>
                    <a:pt x="67" y="148"/>
                  </a:cubicBezTo>
                  <a:cubicBezTo>
                    <a:pt x="46" y="148"/>
                    <a:pt x="30" y="142"/>
                    <a:pt x="18" y="129"/>
                  </a:cubicBezTo>
                  <a:cubicBezTo>
                    <a:pt x="6" y="116"/>
                    <a:pt x="0" y="98"/>
                    <a:pt x="0" y="76"/>
                  </a:cubicBezTo>
                  <a:cubicBezTo>
                    <a:pt x="0" y="61"/>
                    <a:pt x="3" y="47"/>
                    <a:pt x="9" y="36"/>
                  </a:cubicBezTo>
                  <a:cubicBezTo>
                    <a:pt x="15" y="25"/>
                    <a:pt x="23" y="16"/>
                    <a:pt x="33" y="10"/>
                  </a:cubicBezTo>
                  <a:cubicBezTo>
                    <a:pt x="43" y="4"/>
                    <a:pt x="55" y="0"/>
                    <a:pt x="67" y="0"/>
                  </a:cubicBezTo>
                  <a:cubicBezTo>
                    <a:pt x="87" y="0"/>
                    <a:pt x="102" y="6"/>
                    <a:pt x="112" y="18"/>
                  </a:cubicBezTo>
                  <a:cubicBezTo>
                    <a:pt x="123" y="30"/>
                    <a:pt x="129" y="47"/>
                    <a:pt x="129" y="68"/>
                  </a:cubicBezTo>
                  <a:cubicBezTo>
                    <a:pt x="129" y="83"/>
                    <a:pt x="129" y="83"/>
                    <a:pt x="129" y="83"/>
                  </a:cubicBezTo>
                  <a:lnTo>
                    <a:pt x="33" y="83"/>
                  </a:lnTo>
                  <a:close/>
                  <a:moveTo>
                    <a:pt x="97" y="60"/>
                  </a:moveTo>
                  <a:cubicBezTo>
                    <a:pt x="97" y="48"/>
                    <a:pt x="94" y="40"/>
                    <a:pt x="89" y="34"/>
                  </a:cubicBezTo>
                  <a:cubicBezTo>
                    <a:pt x="84" y="28"/>
                    <a:pt x="77" y="25"/>
                    <a:pt x="67" y="25"/>
                  </a:cubicBezTo>
                  <a:cubicBezTo>
                    <a:pt x="59" y="25"/>
                    <a:pt x="51" y="28"/>
                    <a:pt x="45" y="35"/>
                  </a:cubicBezTo>
                  <a:cubicBezTo>
                    <a:pt x="38" y="41"/>
                    <a:pt x="34" y="49"/>
                    <a:pt x="33" y="60"/>
                  </a:cubicBezTo>
                  <a:lnTo>
                    <a:pt x="97" y="60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grpSp>
        <p:nvGrpSpPr>
          <p:cNvPr id="132" name="Group 131"/>
          <p:cNvGrpSpPr/>
          <p:nvPr userDrawn="1"/>
        </p:nvGrpSpPr>
        <p:grpSpPr>
          <a:xfrm>
            <a:off x="4540484" y="888770"/>
            <a:ext cx="4776264" cy="4702229"/>
            <a:chOff x="3657600" y="-6505575"/>
            <a:chExt cx="4872038" cy="4795838"/>
          </a:xfrm>
        </p:grpSpPr>
        <p:sp>
          <p:nvSpPr>
            <p:cNvPr id="133" name="Freeform 78"/>
            <p:cNvSpPr>
              <a:spLocks/>
            </p:cNvSpPr>
            <p:nvPr userDrawn="1"/>
          </p:nvSpPr>
          <p:spPr bwMode="auto">
            <a:xfrm>
              <a:off x="6442075" y="-3392488"/>
              <a:ext cx="1101725" cy="520700"/>
            </a:xfrm>
            <a:custGeom>
              <a:avLst/>
              <a:gdLst>
                <a:gd name="T0" fmla="*/ 0 w 694"/>
                <a:gd name="T1" fmla="*/ 256 h 328"/>
                <a:gd name="T2" fmla="*/ 125 w 694"/>
                <a:gd name="T3" fmla="*/ 328 h 328"/>
                <a:gd name="T4" fmla="*/ 694 w 694"/>
                <a:gd name="T5" fmla="*/ 0 h 328"/>
                <a:gd name="T6" fmla="*/ 694 w 694"/>
                <a:gd name="T7" fmla="*/ 0 h 328"/>
                <a:gd name="T8" fmla="*/ 125 w 694"/>
                <a:gd name="T9" fmla="*/ 328 h 328"/>
                <a:gd name="T10" fmla="*/ 0 w 694"/>
                <a:gd name="T11" fmla="*/ 256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4" h="328">
                  <a:moveTo>
                    <a:pt x="0" y="256"/>
                  </a:moveTo>
                  <a:lnTo>
                    <a:pt x="125" y="328"/>
                  </a:lnTo>
                  <a:lnTo>
                    <a:pt x="694" y="0"/>
                  </a:lnTo>
                  <a:lnTo>
                    <a:pt x="694" y="0"/>
                  </a:lnTo>
                  <a:lnTo>
                    <a:pt x="125" y="328"/>
                  </a:lnTo>
                  <a:lnTo>
                    <a:pt x="0" y="256"/>
                  </a:lnTo>
                  <a:close/>
                </a:path>
              </a:pathLst>
            </a:custGeom>
            <a:solidFill>
              <a:srgbClr val="40CDF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34" name="Freeform 87"/>
            <p:cNvSpPr>
              <a:spLocks/>
            </p:cNvSpPr>
            <p:nvPr userDrawn="1"/>
          </p:nvSpPr>
          <p:spPr bwMode="auto">
            <a:xfrm>
              <a:off x="5737225" y="-5473700"/>
              <a:ext cx="903288" cy="1560513"/>
            </a:xfrm>
            <a:custGeom>
              <a:avLst/>
              <a:gdLst>
                <a:gd name="T0" fmla="*/ 569 w 569"/>
                <a:gd name="T1" fmla="*/ 983 h 983"/>
                <a:gd name="T2" fmla="*/ 0 w 569"/>
                <a:gd name="T3" fmla="*/ 655 h 983"/>
                <a:gd name="T4" fmla="*/ 0 w 569"/>
                <a:gd name="T5" fmla="*/ 0 h 983"/>
                <a:gd name="T6" fmla="*/ 569 w 569"/>
                <a:gd name="T7" fmla="*/ 329 h 983"/>
                <a:gd name="T8" fmla="*/ 569 w 569"/>
                <a:gd name="T9" fmla="*/ 983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9" h="983">
                  <a:moveTo>
                    <a:pt x="569" y="983"/>
                  </a:moveTo>
                  <a:lnTo>
                    <a:pt x="0" y="655"/>
                  </a:lnTo>
                  <a:lnTo>
                    <a:pt x="0" y="0"/>
                  </a:lnTo>
                  <a:lnTo>
                    <a:pt x="569" y="329"/>
                  </a:lnTo>
                  <a:lnTo>
                    <a:pt x="569" y="983"/>
                  </a:lnTo>
                  <a:close/>
                </a:path>
              </a:pathLst>
            </a:custGeom>
            <a:solidFill>
              <a:srgbClr val="CECECE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35" name="Freeform 88"/>
            <p:cNvSpPr>
              <a:spLocks/>
            </p:cNvSpPr>
            <p:nvPr userDrawn="1"/>
          </p:nvSpPr>
          <p:spPr bwMode="auto">
            <a:xfrm>
              <a:off x="5299075" y="-4183063"/>
              <a:ext cx="790575" cy="1233488"/>
            </a:xfrm>
            <a:custGeom>
              <a:avLst/>
              <a:gdLst>
                <a:gd name="T0" fmla="*/ 271 w 489"/>
                <a:gd name="T1" fmla="*/ 157 h 763"/>
                <a:gd name="T2" fmla="*/ 0 w 489"/>
                <a:gd name="T3" fmla="*/ 0 h 763"/>
                <a:gd name="T4" fmla="*/ 0 w 489"/>
                <a:gd name="T5" fmla="*/ 641 h 763"/>
                <a:gd name="T6" fmla="*/ 102 w 489"/>
                <a:gd name="T7" fmla="*/ 629 h 763"/>
                <a:gd name="T8" fmla="*/ 423 w 489"/>
                <a:gd name="T9" fmla="*/ 763 h 763"/>
                <a:gd name="T10" fmla="*/ 489 w 489"/>
                <a:gd name="T11" fmla="*/ 615 h 763"/>
                <a:gd name="T12" fmla="*/ 271 w 489"/>
                <a:gd name="T13" fmla="*/ 489 h 763"/>
                <a:gd name="T14" fmla="*/ 271 w 489"/>
                <a:gd name="T15" fmla="*/ 157 h 7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9" h="763">
                  <a:moveTo>
                    <a:pt x="271" y="15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41"/>
                    <a:pt x="0" y="641"/>
                    <a:pt x="0" y="641"/>
                  </a:cubicBezTo>
                  <a:cubicBezTo>
                    <a:pt x="33" y="633"/>
                    <a:pt x="67" y="629"/>
                    <a:pt x="102" y="629"/>
                  </a:cubicBezTo>
                  <a:cubicBezTo>
                    <a:pt x="229" y="629"/>
                    <a:pt x="341" y="681"/>
                    <a:pt x="423" y="763"/>
                  </a:cubicBezTo>
                  <a:cubicBezTo>
                    <a:pt x="439" y="711"/>
                    <a:pt x="461" y="661"/>
                    <a:pt x="489" y="615"/>
                  </a:cubicBezTo>
                  <a:cubicBezTo>
                    <a:pt x="271" y="489"/>
                    <a:pt x="271" y="489"/>
                    <a:pt x="271" y="489"/>
                  </a:cubicBezTo>
                  <a:lnTo>
                    <a:pt x="271" y="157"/>
                  </a:lnTo>
                  <a:close/>
                </a:path>
              </a:pathLst>
            </a:custGeom>
            <a:solidFill>
              <a:srgbClr val="40CDF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36" name="Freeform 97"/>
            <p:cNvSpPr>
              <a:spLocks/>
            </p:cNvSpPr>
            <p:nvPr userDrawn="1"/>
          </p:nvSpPr>
          <p:spPr bwMode="auto">
            <a:xfrm>
              <a:off x="5956300" y="-3586163"/>
              <a:ext cx="57150" cy="228600"/>
            </a:xfrm>
            <a:custGeom>
              <a:avLst/>
              <a:gdLst>
                <a:gd name="T0" fmla="*/ 0 w 36"/>
                <a:gd name="T1" fmla="*/ 144 h 144"/>
                <a:gd name="T2" fmla="*/ 36 w 36"/>
                <a:gd name="T3" fmla="*/ 122 h 144"/>
                <a:gd name="T4" fmla="*/ 36 w 36"/>
                <a:gd name="T5" fmla="*/ 21 h 144"/>
                <a:gd name="T6" fmla="*/ 0 w 36"/>
                <a:gd name="T7" fmla="*/ 0 h 144"/>
                <a:gd name="T8" fmla="*/ 0 w 36"/>
                <a:gd name="T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44">
                  <a:moveTo>
                    <a:pt x="0" y="144"/>
                  </a:moveTo>
                  <a:lnTo>
                    <a:pt x="36" y="122"/>
                  </a:lnTo>
                  <a:lnTo>
                    <a:pt x="36" y="21"/>
                  </a:lnTo>
                  <a:lnTo>
                    <a:pt x="0" y="0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91A80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37" name="Freeform 98"/>
            <p:cNvSpPr>
              <a:spLocks/>
            </p:cNvSpPr>
            <p:nvPr userDrawn="1"/>
          </p:nvSpPr>
          <p:spPr bwMode="auto">
            <a:xfrm>
              <a:off x="5930900" y="-3598863"/>
              <a:ext cx="25400" cy="255588"/>
            </a:xfrm>
            <a:custGeom>
              <a:avLst/>
              <a:gdLst>
                <a:gd name="T0" fmla="*/ 0 w 16"/>
                <a:gd name="T1" fmla="*/ 161 h 161"/>
                <a:gd name="T2" fmla="*/ 16 w 16"/>
                <a:gd name="T3" fmla="*/ 152 h 161"/>
                <a:gd name="T4" fmla="*/ 16 w 16"/>
                <a:gd name="T5" fmla="*/ 8 h 161"/>
                <a:gd name="T6" fmla="*/ 0 w 16"/>
                <a:gd name="T7" fmla="*/ 0 h 161"/>
                <a:gd name="T8" fmla="*/ 0 w 16"/>
                <a:gd name="T9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1">
                  <a:moveTo>
                    <a:pt x="0" y="161"/>
                  </a:moveTo>
                  <a:lnTo>
                    <a:pt x="16" y="152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161"/>
                  </a:lnTo>
                  <a:close/>
                </a:path>
              </a:pathLst>
            </a:custGeom>
            <a:solidFill>
              <a:srgbClr val="004B1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38" name="Freeform 99"/>
            <p:cNvSpPr>
              <a:spLocks/>
            </p:cNvSpPr>
            <p:nvPr userDrawn="1"/>
          </p:nvSpPr>
          <p:spPr bwMode="auto">
            <a:xfrm>
              <a:off x="5881688" y="-3629025"/>
              <a:ext cx="49213" cy="314325"/>
            </a:xfrm>
            <a:custGeom>
              <a:avLst/>
              <a:gdLst>
                <a:gd name="T0" fmla="*/ 0 w 31"/>
                <a:gd name="T1" fmla="*/ 198 h 198"/>
                <a:gd name="T2" fmla="*/ 31 w 31"/>
                <a:gd name="T3" fmla="*/ 180 h 198"/>
                <a:gd name="T4" fmla="*/ 31 w 31"/>
                <a:gd name="T5" fmla="*/ 19 h 198"/>
                <a:gd name="T6" fmla="*/ 0 w 31"/>
                <a:gd name="T7" fmla="*/ 0 h 198"/>
                <a:gd name="T8" fmla="*/ 0 w 31"/>
                <a:gd name="T9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98">
                  <a:moveTo>
                    <a:pt x="0" y="198"/>
                  </a:moveTo>
                  <a:lnTo>
                    <a:pt x="31" y="180"/>
                  </a:lnTo>
                  <a:lnTo>
                    <a:pt x="31" y="19"/>
                  </a:lnTo>
                  <a:lnTo>
                    <a:pt x="0" y="0"/>
                  </a:lnTo>
                  <a:lnTo>
                    <a:pt x="0" y="198"/>
                  </a:lnTo>
                  <a:close/>
                </a:path>
              </a:pathLst>
            </a:custGeom>
            <a:solidFill>
              <a:srgbClr val="BAD80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39" name="Freeform 100"/>
            <p:cNvSpPr>
              <a:spLocks/>
            </p:cNvSpPr>
            <p:nvPr userDrawn="1"/>
          </p:nvSpPr>
          <p:spPr bwMode="auto">
            <a:xfrm>
              <a:off x="5737225" y="-3632200"/>
              <a:ext cx="144463" cy="320675"/>
            </a:xfrm>
            <a:custGeom>
              <a:avLst/>
              <a:gdLst>
                <a:gd name="T0" fmla="*/ 91 w 91"/>
                <a:gd name="T1" fmla="*/ 2 h 202"/>
                <a:gd name="T2" fmla="*/ 87 w 91"/>
                <a:gd name="T3" fmla="*/ 0 h 202"/>
                <a:gd name="T4" fmla="*/ 0 w 91"/>
                <a:gd name="T5" fmla="*/ 50 h 202"/>
                <a:gd name="T6" fmla="*/ 0 w 91"/>
                <a:gd name="T7" fmla="*/ 151 h 202"/>
                <a:gd name="T8" fmla="*/ 87 w 91"/>
                <a:gd name="T9" fmla="*/ 202 h 202"/>
                <a:gd name="T10" fmla="*/ 91 w 91"/>
                <a:gd name="T11" fmla="*/ 200 h 202"/>
                <a:gd name="T12" fmla="*/ 91 w 91"/>
                <a:gd name="T13" fmla="*/ 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202">
                  <a:moveTo>
                    <a:pt x="91" y="2"/>
                  </a:moveTo>
                  <a:lnTo>
                    <a:pt x="87" y="0"/>
                  </a:lnTo>
                  <a:lnTo>
                    <a:pt x="0" y="50"/>
                  </a:lnTo>
                  <a:lnTo>
                    <a:pt x="0" y="151"/>
                  </a:lnTo>
                  <a:lnTo>
                    <a:pt x="87" y="202"/>
                  </a:lnTo>
                  <a:lnTo>
                    <a:pt x="91" y="200"/>
                  </a:lnTo>
                  <a:lnTo>
                    <a:pt x="91" y="2"/>
                  </a:lnTo>
                  <a:close/>
                </a:path>
              </a:pathLst>
            </a:custGeom>
            <a:solidFill>
              <a:srgbClr val="107C1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0" name="Freeform 129"/>
            <p:cNvSpPr>
              <a:spLocks/>
            </p:cNvSpPr>
            <p:nvPr userDrawn="1"/>
          </p:nvSpPr>
          <p:spPr bwMode="auto">
            <a:xfrm>
              <a:off x="6640513" y="-4192588"/>
              <a:ext cx="1343025" cy="1831975"/>
            </a:xfrm>
            <a:custGeom>
              <a:avLst/>
              <a:gdLst>
                <a:gd name="T0" fmla="*/ 0 w 846"/>
                <a:gd name="T1" fmla="*/ 1154 h 1154"/>
                <a:gd name="T2" fmla="*/ 846 w 846"/>
                <a:gd name="T3" fmla="*/ 660 h 1154"/>
                <a:gd name="T4" fmla="*/ 846 w 846"/>
                <a:gd name="T5" fmla="*/ 0 h 1154"/>
                <a:gd name="T6" fmla="*/ 0 w 846"/>
                <a:gd name="T7" fmla="*/ 494 h 1154"/>
                <a:gd name="T8" fmla="*/ 0 w 846"/>
                <a:gd name="T9" fmla="*/ 1154 h 1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6" h="1154">
                  <a:moveTo>
                    <a:pt x="0" y="1154"/>
                  </a:moveTo>
                  <a:lnTo>
                    <a:pt x="846" y="660"/>
                  </a:lnTo>
                  <a:lnTo>
                    <a:pt x="846" y="0"/>
                  </a:lnTo>
                  <a:lnTo>
                    <a:pt x="0" y="494"/>
                  </a:lnTo>
                  <a:lnTo>
                    <a:pt x="0" y="1154"/>
                  </a:lnTo>
                  <a:close/>
                </a:path>
              </a:pathLst>
            </a:custGeom>
            <a:solidFill>
              <a:srgbClr val="00205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1" name="Freeform 132"/>
            <p:cNvSpPr>
              <a:spLocks/>
            </p:cNvSpPr>
            <p:nvPr userDrawn="1"/>
          </p:nvSpPr>
          <p:spPr bwMode="auto">
            <a:xfrm>
              <a:off x="5299075" y="-3189288"/>
              <a:ext cx="1341438" cy="823913"/>
            </a:xfrm>
            <a:custGeom>
              <a:avLst/>
              <a:gdLst>
                <a:gd name="T0" fmla="*/ 829 w 829"/>
                <a:gd name="T1" fmla="*/ 196 h 509"/>
                <a:gd name="T2" fmla="*/ 829 w 829"/>
                <a:gd name="T3" fmla="*/ 196 h 509"/>
                <a:gd name="T4" fmla="*/ 489 w 829"/>
                <a:gd name="T5" fmla="*/ 0 h 509"/>
                <a:gd name="T6" fmla="*/ 423 w 829"/>
                <a:gd name="T7" fmla="*/ 148 h 509"/>
                <a:gd name="T8" fmla="*/ 102 w 829"/>
                <a:gd name="T9" fmla="*/ 14 h 509"/>
                <a:gd name="T10" fmla="*/ 0 w 829"/>
                <a:gd name="T11" fmla="*/ 26 h 509"/>
                <a:gd name="T12" fmla="*/ 0 w 829"/>
                <a:gd name="T13" fmla="*/ 31 h 509"/>
                <a:gd name="T14" fmla="*/ 829 w 829"/>
                <a:gd name="T15" fmla="*/ 509 h 509"/>
                <a:gd name="T16" fmla="*/ 829 w 829"/>
                <a:gd name="T17" fmla="*/ 509 h 509"/>
                <a:gd name="T18" fmla="*/ 829 w 829"/>
                <a:gd name="T19" fmla="*/ 196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9" h="509">
                  <a:moveTo>
                    <a:pt x="829" y="196"/>
                  </a:moveTo>
                  <a:cubicBezTo>
                    <a:pt x="829" y="196"/>
                    <a:pt x="829" y="196"/>
                    <a:pt x="829" y="196"/>
                  </a:cubicBezTo>
                  <a:cubicBezTo>
                    <a:pt x="489" y="0"/>
                    <a:pt x="489" y="0"/>
                    <a:pt x="489" y="0"/>
                  </a:cubicBezTo>
                  <a:cubicBezTo>
                    <a:pt x="461" y="46"/>
                    <a:pt x="439" y="96"/>
                    <a:pt x="423" y="148"/>
                  </a:cubicBezTo>
                  <a:cubicBezTo>
                    <a:pt x="341" y="66"/>
                    <a:pt x="229" y="14"/>
                    <a:pt x="102" y="14"/>
                  </a:cubicBezTo>
                  <a:cubicBezTo>
                    <a:pt x="67" y="14"/>
                    <a:pt x="33" y="18"/>
                    <a:pt x="0" y="26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829" y="509"/>
                    <a:pt x="829" y="509"/>
                    <a:pt x="829" y="509"/>
                  </a:cubicBezTo>
                  <a:cubicBezTo>
                    <a:pt x="829" y="509"/>
                    <a:pt x="829" y="509"/>
                    <a:pt x="829" y="509"/>
                  </a:cubicBezTo>
                  <a:lnTo>
                    <a:pt x="829" y="196"/>
                  </a:lnTo>
                  <a:close/>
                </a:path>
              </a:pathLst>
            </a:custGeom>
            <a:solidFill>
              <a:srgbClr val="A0E6FA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2" name="Freeform 133"/>
            <p:cNvSpPr>
              <a:spLocks/>
            </p:cNvSpPr>
            <p:nvPr userDrawn="1"/>
          </p:nvSpPr>
          <p:spPr bwMode="auto">
            <a:xfrm>
              <a:off x="6199188" y="-5461000"/>
              <a:ext cx="885825" cy="509588"/>
            </a:xfrm>
            <a:custGeom>
              <a:avLst/>
              <a:gdLst>
                <a:gd name="T0" fmla="*/ 558 w 558"/>
                <a:gd name="T1" fmla="*/ 161 h 321"/>
                <a:gd name="T2" fmla="*/ 278 w 558"/>
                <a:gd name="T3" fmla="*/ 0 h 321"/>
                <a:gd name="T4" fmla="*/ 0 w 558"/>
                <a:gd name="T5" fmla="*/ 160 h 321"/>
                <a:gd name="T6" fmla="*/ 276 w 558"/>
                <a:gd name="T7" fmla="*/ 320 h 321"/>
                <a:gd name="T8" fmla="*/ 278 w 558"/>
                <a:gd name="T9" fmla="*/ 319 h 321"/>
                <a:gd name="T10" fmla="*/ 282 w 558"/>
                <a:gd name="T11" fmla="*/ 321 h 321"/>
                <a:gd name="T12" fmla="*/ 558 w 558"/>
                <a:gd name="T13" fmla="*/ 161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8" h="321">
                  <a:moveTo>
                    <a:pt x="558" y="161"/>
                  </a:moveTo>
                  <a:lnTo>
                    <a:pt x="278" y="0"/>
                  </a:lnTo>
                  <a:lnTo>
                    <a:pt x="0" y="160"/>
                  </a:lnTo>
                  <a:lnTo>
                    <a:pt x="276" y="320"/>
                  </a:lnTo>
                  <a:lnTo>
                    <a:pt x="278" y="319"/>
                  </a:lnTo>
                  <a:lnTo>
                    <a:pt x="282" y="321"/>
                  </a:lnTo>
                  <a:lnTo>
                    <a:pt x="558" y="161"/>
                  </a:lnTo>
                  <a:close/>
                </a:path>
              </a:pathLst>
            </a:custGeom>
            <a:solidFill>
              <a:srgbClr val="40CDF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3" name="Freeform 134"/>
            <p:cNvSpPr>
              <a:spLocks/>
            </p:cNvSpPr>
            <p:nvPr userDrawn="1"/>
          </p:nvSpPr>
          <p:spPr bwMode="auto">
            <a:xfrm>
              <a:off x="5299075" y="-6505575"/>
              <a:ext cx="2684463" cy="3097213"/>
            </a:xfrm>
            <a:custGeom>
              <a:avLst/>
              <a:gdLst>
                <a:gd name="T0" fmla="*/ 1691 w 1691"/>
                <a:gd name="T1" fmla="*/ 488 h 1951"/>
                <a:gd name="T2" fmla="*/ 845 w 1691"/>
                <a:gd name="T3" fmla="*/ 0 h 1951"/>
                <a:gd name="T4" fmla="*/ 0 w 1691"/>
                <a:gd name="T5" fmla="*/ 488 h 1951"/>
                <a:gd name="T6" fmla="*/ 0 w 1691"/>
                <a:gd name="T7" fmla="*/ 1463 h 1951"/>
                <a:gd name="T8" fmla="*/ 845 w 1691"/>
                <a:gd name="T9" fmla="*/ 1951 h 1951"/>
                <a:gd name="T10" fmla="*/ 845 w 1691"/>
                <a:gd name="T11" fmla="*/ 1951 h 1951"/>
                <a:gd name="T12" fmla="*/ 845 w 1691"/>
                <a:gd name="T13" fmla="*/ 1632 h 1951"/>
                <a:gd name="T14" fmla="*/ 845 w 1691"/>
                <a:gd name="T15" fmla="*/ 1632 h 1951"/>
                <a:gd name="T16" fmla="*/ 276 w 1691"/>
                <a:gd name="T17" fmla="*/ 1304 h 1951"/>
                <a:gd name="T18" fmla="*/ 276 w 1691"/>
                <a:gd name="T19" fmla="*/ 647 h 1951"/>
                <a:gd name="T20" fmla="*/ 845 w 1691"/>
                <a:gd name="T21" fmla="*/ 319 h 1951"/>
                <a:gd name="T22" fmla="*/ 1414 w 1691"/>
                <a:gd name="T23" fmla="*/ 647 h 1951"/>
                <a:gd name="T24" fmla="*/ 1414 w 1691"/>
                <a:gd name="T25" fmla="*/ 649 h 1951"/>
                <a:gd name="T26" fmla="*/ 845 w 1691"/>
                <a:gd name="T27" fmla="*/ 982 h 1951"/>
                <a:gd name="T28" fmla="*/ 845 w 1691"/>
                <a:gd name="T29" fmla="*/ 1632 h 1951"/>
                <a:gd name="T30" fmla="*/ 1691 w 1691"/>
                <a:gd name="T31" fmla="*/ 1137 h 1951"/>
                <a:gd name="T32" fmla="*/ 1691 w 1691"/>
                <a:gd name="T33" fmla="*/ 488 h 1951"/>
                <a:gd name="T34" fmla="*/ 1691 w 1691"/>
                <a:gd name="T35" fmla="*/ 488 h 1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91" h="1951">
                  <a:moveTo>
                    <a:pt x="1691" y="488"/>
                  </a:moveTo>
                  <a:lnTo>
                    <a:pt x="845" y="0"/>
                  </a:lnTo>
                  <a:lnTo>
                    <a:pt x="0" y="488"/>
                  </a:lnTo>
                  <a:lnTo>
                    <a:pt x="0" y="1463"/>
                  </a:lnTo>
                  <a:lnTo>
                    <a:pt x="845" y="1951"/>
                  </a:lnTo>
                  <a:lnTo>
                    <a:pt x="845" y="1951"/>
                  </a:lnTo>
                  <a:lnTo>
                    <a:pt x="845" y="1632"/>
                  </a:lnTo>
                  <a:lnTo>
                    <a:pt x="845" y="1632"/>
                  </a:lnTo>
                  <a:lnTo>
                    <a:pt x="276" y="1304"/>
                  </a:lnTo>
                  <a:lnTo>
                    <a:pt x="276" y="647"/>
                  </a:lnTo>
                  <a:lnTo>
                    <a:pt x="845" y="319"/>
                  </a:lnTo>
                  <a:lnTo>
                    <a:pt x="1414" y="647"/>
                  </a:lnTo>
                  <a:lnTo>
                    <a:pt x="1414" y="649"/>
                  </a:lnTo>
                  <a:lnTo>
                    <a:pt x="845" y="982"/>
                  </a:lnTo>
                  <a:lnTo>
                    <a:pt x="845" y="1632"/>
                  </a:lnTo>
                  <a:lnTo>
                    <a:pt x="1691" y="1137"/>
                  </a:lnTo>
                  <a:lnTo>
                    <a:pt x="1691" y="488"/>
                  </a:lnTo>
                  <a:lnTo>
                    <a:pt x="1691" y="488"/>
                  </a:lnTo>
                  <a:close/>
                </a:path>
              </a:pathLst>
            </a:custGeom>
            <a:solidFill>
              <a:srgbClr val="00205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4" name="Freeform 135"/>
            <p:cNvSpPr>
              <a:spLocks/>
            </p:cNvSpPr>
            <p:nvPr userDrawn="1"/>
          </p:nvSpPr>
          <p:spPr bwMode="auto">
            <a:xfrm>
              <a:off x="6640513" y="-4712993"/>
              <a:ext cx="1343025" cy="1304630"/>
            </a:xfrm>
            <a:custGeom>
              <a:avLst/>
              <a:gdLst>
                <a:gd name="T0" fmla="*/ 0 w 846"/>
                <a:gd name="T1" fmla="*/ 814 h 814"/>
                <a:gd name="T2" fmla="*/ 0 w 846"/>
                <a:gd name="T3" fmla="*/ 814 h 814"/>
                <a:gd name="T4" fmla="*/ 846 w 846"/>
                <a:gd name="T5" fmla="*/ 326 h 814"/>
                <a:gd name="T6" fmla="*/ 846 w 846"/>
                <a:gd name="T7" fmla="*/ 0 h 814"/>
                <a:gd name="T8" fmla="*/ 0 w 846"/>
                <a:gd name="T9" fmla="*/ 495 h 814"/>
                <a:gd name="T10" fmla="*/ 0 w 846"/>
                <a:gd name="T11" fmla="*/ 814 h 814"/>
                <a:gd name="connsiteX0" fmla="*/ 0 w 10000"/>
                <a:gd name="connsiteY0" fmla="*/ 10096 h 10096"/>
                <a:gd name="connsiteX1" fmla="*/ 0 w 10000"/>
                <a:gd name="connsiteY1" fmla="*/ 10096 h 10096"/>
                <a:gd name="connsiteX2" fmla="*/ 10000 w 10000"/>
                <a:gd name="connsiteY2" fmla="*/ 4101 h 10096"/>
                <a:gd name="connsiteX3" fmla="*/ 10000 w 10000"/>
                <a:gd name="connsiteY3" fmla="*/ 0 h 10096"/>
                <a:gd name="connsiteX4" fmla="*/ 0 w 10000"/>
                <a:gd name="connsiteY4" fmla="*/ 6177 h 10096"/>
                <a:gd name="connsiteX5" fmla="*/ 0 w 10000"/>
                <a:gd name="connsiteY5" fmla="*/ 10096 h 10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00" h="10096">
                  <a:moveTo>
                    <a:pt x="0" y="10096"/>
                  </a:moveTo>
                  <a:lnTo>
                    <a:pt x="0" y="10096"/>
                  </a:lnTo>
                  <a:lnTo>
                    <a:pt x="10000" y="4101"/>
                  </a:lnTo>
                  <a:lnTo>
                    <a:pt x="10000" y="0"/>
                  </a:lnTo>
                  <a:lnTo>
                    <a:pt x="0" y="6177"/>
                  </a:lnTo>
                  <a:lnTo>
                    <a:pt x="0" y="10096"/>
                  </a:lnTo>
                  <a:close/>
                </a:path>
              </a:pathLst>
            </a:custGeom>
            <a:solidFill>
              <a:srgbClr val="7B7B7B"/>
            </a:solidFill>
            <a:ln w="9525">
              <a:solidFill>
                <a:srgbClr val="7B7B7B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5" name="Freeform 144"/>
            <p:cNvSpPr>
              <a:spLocks/>
            </p:cNvSpPr>
            <p:nvPr userDrawn="1"/>
          </p:nvSpPr>
          <p:spPr bwMode="auto">
            <a:xfrm>
              <a:off x="6091238" y="-3529013"/>
              <a:ext cx="549275" cy="657225"/>
            </a:xfrm>
            <a:custGeom>
              <a:avLst/>
              <a:gdLst>
                <a:gd name="T0" fmla="*/ 339 w 339"/>
                <a:gd name="T1" fmla="*/ 407 h 407"/>
                <a:gd name="T2" fmla="*/ 339 w 339"/>
                <a:gd name="T3" fmla="*/ 75 h 407"/>
                <a:gd name="T4" fmla="*/ 339 w 339"/>
                <a:gd name="T5" fmla="*/ 75 h 407"/>
                <a:gd name="T6" fmla="*/ 210 w 339"/>
                <a:gd name="T7" fmla="*/ 0 h 407"/>
                <a:gd name="T8" fmla="*/ 0 w 339"/>
                <a:gd name="T9" fmla="*/ 212 h 407"/>
                <a:gd name="T10" fmla="*/ 339 w 339"/>
                <a:gd name="T11" fmla="*/ 407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9" h="407">
                  <a:moveTo>
                    <a:pt x="339" y="407"/>
                  </a:moveTo>
                  <a:cubicBezTo>
                    <a:pt x="339" y="75"/>
                    <a:pt x="339" y="75"/>
                    <a:pt x="339" y="75"/>
                  </a:cubicBezTo>
                  <a:cubicBezTo>
                    <a:pt x="339" y="75"/>
                    <a:pt x="339" y="75"/>
                    <a:pt x="339" y="75"/>
                  </a:cubicBezTo>
                  <a:cubicBezTo>
                    <a:pt x="210" y="0"/>
                    <a:pt x="210" y="0"/>
                    <a:pt x="210" y="0"/>
                  </a:cubicBezTo>
                  <a:cubicBezTo>
                    <a:pt x="111" y="61"/>
                    <a:pt x="18" y="187"/>
                    <a:pt x="0" y="212"/>
                  </a:cubicBezTo>
                  <a:cubicBezTo>
                    <a:pt x="339" y="407"/>
                    <a:pt x="339" y="407"/>
                    <a:pt x="339" y="407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6" name="Freeform 145"/>
            <p:cNvSpPr>
              <a:spLocks/>
            </p:cNvSpPr>
            <p:nvPr userDrawn="1"/>
          </p:nvSpPr>
          <p:spPr bwMode="auto">
            <a:xfrm>
              <a:off x="6083300" y="-3189288"/>
              <a:ext cx="7938" cy="11113"/>
            </a:xfrm>
            <a:custGeom>
              <a:avLst/>
              <a:gdLst>
                <a:gd name="T0" fmla="*/ 5 w 5"/>
                <a:gd name="T1" fmla="*/ 1 h 6"/>
                <a:gd name="T2" fmla="*/ 4 w 5"/>
                <a:gd name="T3" fmla="*/ 0 h 6"/>
                <a:gd name="T4" fmla="*/ 5 w 5"/>
                <a:gd name="T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5" y="1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6"/>
                    <a:pt x="1" y="6"/>
                    <a:pt x="5" y="1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47" name="Freeform 146"/>
            <p:cNvSpPr>
              <a:spLocks/>
            </p:cNvSpPr>
            <p:nvPr userDrawn="1"/>
          </p:nvSpPr>
          <p:spPr bwMode="auto">
            <a:xfrm>
              <a:off x="3657600" y="-3146425"/>
              <a:ext cx="4872038" cy="1436688"/>
            </a:xfrm>
            <a:custGeom>
              <a:avLst/>
              <a:gdLst>
                <a:gd name="T0" fmla="*/ 2686 w 3008"/>
                <a:gd name="T1" fmla="*/ 249 h 888"/>
                <a:gd name="T2" fmla="*/ 2634 w 3008"/>
                <a:gd name="T3" fmla="*/ 249 h 888"/>
                <a:gd name="T4" fmla="*/ 2590 w 3008"/>
                <a:gd name="T5" fmla="*/ 49 h 888"/>
                <a:gd name="T6" fmla="*/ 1842 w 3008"/>
                <a:gd name="T7" fmla="*/ 486 h 888"/>
                <a:gd name="T8" fmla="*/ 1842 w 3008"/>
                <a:gd name="T9" fmla="*/ 483 h 888"/>
                <a:gd name="T10" fmla="*/ 1842 w 3008"/>
                <a:gd name="T11" fmla="*/ 483 h 888"/>
                <a:gd name="T12" fmla="*/ 1013 w 3008"/>
                <a:gd name="T13" fmla="*/ 5 h 888"/>
                <a:gd name="T14" fmla="*/ 1013 w 3008"/>
                <a:gd name="T15" fmla="*/ 0 h 888"/>
                <a:gd name="T16" fmla="*/ 1012 w 3008"/>
                <a:gd name="T17" fmla="*/ 0 h 888"/>
                <a:gd name="T18" fmla="*/ 666 w 3008"/>
                <a:gd name="T19" fmla="*/ 397 h 888"/>
                <a:gd name="T20" fmla="*/ 456 w 3008"/>
                <a:gd name="T21" fmla="*/ 494 h 888"/>
                <a:gd name="T22" fmla="*/ 254 w 3008"/>
                <a:gd name="T23" fmla="*/ 390 h 888"/>
                <a:gd name="T24" fmla="*/ 0 w 3008"/>
                <a:gd name="T25" fmla="*/ 635 h 888"/>
                <a:gd name="T26" fmla="*/ 254 w 3008"/>
                <a:gd name="T27" fmla="*/ 888 h 888"/>
                <a:gd name="T28" fmla="*/ 321 w 3008"/>
                <a:gd name="T29" fmla="*/ 888 h 888"/>
                <a:gd name="T30" fmla="*/ 1145 w 3008"/>
                <a:gd name="T31" fmla="*/ 888 h 888"/>
                <a:gd name="T32" fmla="*/ 1601 w 3008"/>
                <a:gd name="T33" fmla="*/ 888 h 888"/>
                <a:gd name="T34" fmla="*/ 2709 w 3008"/>
                <a:gd name="T35" fmla="*/ 888 h 888"/>
                <a:gd name="T36" fmla="*/ 3008 w 3008"/>
                <a:gd name="T37" fmla="*/ 568 h 888"/>
                <a:gd name="T38" fmla="*/ 2686 w 3008"/>
                <a:gd name="T39" fmla="*/ 249 h 8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08" h="888">
                  <a:moveTo>
                    <a:pt x="2686" y="249"/>
                  </a:moveTo>
                  <a:cubicBezTo>
                    <a:pt x="2671" y="249"/>
                    <a:pt x="2656" y="249"/>
                    <a:pt x="2634" y="249"/>
                  </a:cubicBezTo>
                  <a:cubicBezTo>
                    <a:pt x="2631" y="178"/>
                    <a:pt x="2615" y="111"/>
                    <a:pt x="2590" y="49"/>
                  </a:cubicBezTo>
                  <a:cubicBezTo>
                    <a:pt x="1842" y="486"/>
                    <a:pt x="1842" y="486"/>
                    <a:pt x="1842" y="486"/>
                  </a:cubicBezTo>
                  <a:cubicBezTo>
                    <a:pt x="1842" y="483"/>
                    <a:pt x="1842" y="483"/>
                    <a:pt x="1842" y="483"/>
                  </a:cubicBezTo>
                  <a:cubicBezTo>
                    <a:pt x="1842" y="483"/>
                    <a:pt x="1842" y="483"/>
                    <a:pt x="1842" y="483"/>
                  </a:cubicBezTo>
                  <a:cubicBezTo>
                    <a:pt x="1013" y="5"/>
                    <a:pt x="1013" y="5"/>
                    <a:pt x="1013" y="5"/>
                  </a:cubicBezTo>
                  <a:cubicBezTo>
                    <a:pt x="1013" y="0"/>
                    <a:pt x="1013" y="0"/>
                    <a:pt x="1013" y="0"/>
                  </a:cubicBezTo>
                  <a:cubicBezTo>
                    <a:pt x="1012" y="0"/>
                    <a:pt x="1012" y="0"/>
                    <a:pt x="1012" y="0"/>
                  </a:cubicBezTo>
                  <a:cubicBezTo>
                    <a:pt x="827" y="44"/>
                    <a:pt x="685" y="202"/>
                    <a:pt x="666" y="397"/>
                  </a:cubicBezTo>
                  <a:cubicBezTo>
                    <a:pt x="591" y="405"/>
                    <a:pt x="516" y="442"/>
                    <a:pt x="456" y="494"/>
                  </a:cubicBezTo>
                  <a:cubicBezTo>
                    <a:pt x="411" y="427"/>
                    <a:pt x="336" y="390"/>
                    <a:pt x="254" y="390"/>
                  </a:cubicBezTo>
                  <a:cubicBezTo>
                    <a:pt x="112" y="390"/>
                    <a:pt x="0" y="501"/>
                    <a:pt x="0" y="635"/>
                  </a:cubicBezTo>
                  <a:cubicBezTo>
                    <a:pt x="0" y="776"/>
                    <a:pt x="112" y="888"/>
                    <a:pt x="254" y="888"/>
                  </a:cubicBezTo>
                  <a:cubicBezTo>
                    <a:pt x="321" y="888"/>
                    <a:pt x="321" y="888"/>
                    <a:pt x="321" y="888"/>
                  </a:cubicBezTo>
                  <a:cubicBezTo>
                    <a:pt x="1145" y="888"/>
                    <a:pt x="1145" y="888"/>
                    <a:pt x="1145" y="888"/>
                  </a:cubicBezTo>
                  <a:cubicBezTo>
                    <a:pt x="1601" y="888"/>
                    <a:pt x="1601" y="888"/>
                    <a:pt x="1601" y="888"/>
                  </a:cubicBezTo>
                  <a:cubicBezTo>
                    <a:pt x="2709" y="888"/>
                    <a:pt x="2709" y="888"/>
                    <a:pt x="2709" y="888"/>
                  </a:cubicBezTo>
                  <a:cubicBezTo>
                    <a:pt x="2873" y="873"/>
                    <a:pt x="3008" y="739"/>
                    <a:pt x="3008" y="568"/>
                  </a:cubicBezTo>
                  <a:cubicBezTo>
                    <a:pt x="3008" y="390"/>
                    <a:pt x="2866" y="249"/>
                    <a:pt x="2686" y="249"/>
                  </a:cubicBezTo>
                  <a:close/>
                </a:path>
              </a:pathLst>
            </a:custGeom>
            <a:solidFill>
              <a:srgbClr val="FFFFFF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 dirty="0"/>
            </a:p>
          </p:txBody>
        </p:sp>
      </p:grpSp>
      <p:grpSp>
        <p:nvGrpSpPr>
          <p:cNvPr id="148" name="Group 147"/>
          <p:cNvGrpSpPr/>
          <p:nvPr userDrawn="1"/>
        </p:nvGrpSpPr>
        <p:grpSpPr>
          <a:xfrm>
            <a:off x="8070936" y="6101534"/>
            <a:ext cx="445100" cy="689535"/>
            <a:chOff x="7259638" y="4756151"/>
            <a:chExt cx="454025" cy="703262"/>
          </a:xfrm>
        </p:grpSpPr>
        <p:sp>
          <p:nvSpPr>
            <p:cNvPr id="149" name="Freeform 10"/>
            <p:cNvSpPr>
              <a:spLocks/>
            </p:cNvSpPr>
            <p:nvPr userDrawn="1"/>
          </p:nvSpPr>
          <p:spPr bwMode="auto">
            <a:xfrm>
              <a:off x="7410450" y="4933951"/>
              <a:ext cx="152400" cy="87313"/>
            </a:xfrm>
            <a:custGeom>
              <a:avLst/>
              <a:gdLst>
                <a:gd name="T0" fmla="*/ 96 w 96"/>
                <a:gd name="T1" fmla="*/ 27 h 55"/>
                <a:gd name="T2" fmla="*/ 47 w 96"/>
                <a:gd name="T3" fmla="*/ 0 h 55"/>
                <a:gd name="T4" fmla="*/ 0 w 96"/>
                <a:gd name="T5" fmla="*/ 27 h 55"/>
                <a:gd name="T6" fmla="*/ 48 w 96"/>
                <a:gd name="T7" fmla="*/ 55 h 55"/>
                <a:gd name="T8" fmla="*/ 96 w 96"/>
                <a:gd name="T9" fmla="*/ 2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" h="55">
                  <a:moveTo>
                    <a:pt x="96" y="27"/>
                  </a:moveTo>
                  <a:lnTo>
                    <a:pt x="47" y="0"/>
                  </a:lnTo>
                  <a:lnTo>
                    <a:pt x="0" y="27"/>
                  </a:lnTo>
                  <a:lnTo>
                    <a:pt x="48" y="55"/>
                  </a:lnTo>
                  <a:lnTo>
                    <a:pt x="96" y="27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0" name="Freeform 11"/>
            <p:cNvSpPr>
              <a:spLocks/>
            </p:cNvSpPr>
            <p:nvPr userDrawn="1"/>
          </p:nvSpPr>
          <p:spPr bwMode="auto">
            <a:xfrm>
              <a:off x="7486650" y="4887913"/>
              <a:ext cx="227013" cy="307975"/>
            </a:xfrm>
            <a:custGeom>
              <a:avLst/>
              <a:gdLst>
                <a:gd name="T0" fmla="*/ 0 w 143"/>
                <a:gd name="T1" fmla="*/ 194 h 194"/>
                <a:gd name="T2" fmla="*/ 143 w 143"/>
                <a:gd name="T3" fmla="*/ 110 h 194"/>
                <a:gd name="T4" fmla="*/ 143 w 143"/>
                <a:gd name="T5" fmla="*/ 0 h 194"/>
                <a:gd name="T6" fmla="*/ 0 w 143"/>
                <a:gd name="T7" fmla="*/ 84 h 194"/>
                <a:gd name="T8" fmla="*/ 0 w 143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194">
                  <a:moveTo>
                    <a:pt x="0" y="194"/>
                  </a:moveTo>
                  <a:lnTo>
                    <a:pt x="143" y="110"/>
                  </a:lnTo>
                  <a:lnTo>
                    <a:pt x="143" y="0"/>
                  </a:lnTo>
                  <a:lnTo>
                    <a:pt x="0" y="8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1" name="Freeform 12"/>
            <p:cNvSpPr>
              <a:spLocks/>
            </p:cNvSpPr>
            <p:nvPr userDrawn="1"/>
          </p:nvSpPr>
          <p:spPr bwMode="auto">
            <a:xfrm>
              <a:off x="7332663" y="4930776"/>
              <a:ext cx="153988" cy="266700"/>
            </a:xfrm>
            <a:custGeom>
              <a:avLst/>
              <a:gdLst>
                <a:gd name="T0" fmla="*/ 97 w 97"/>
                <a:gd name="T1" fmla="*/ 168 h 168"/>
                <a:gd name="T2" fmla="*/ 0 w 97"/>
                <a:gd name="T3" fmla="*/ 112 h 168"/>
                <a:gd name="T4" fmla="*/ 0 w 97"/>
                <a:gd name="T5" fmla="*/ 0 h 168"/>
                <a:gd name="T6" fmla="*/ 97 w 97"/>
                <a:gd name="T7" fmla="*/ 57 h 168"/>
                <a:gd name="T8" fmla="*/ 97 w 97"/>
                <a:gd name="T9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68">
                  <a:moveTo>
                    <a:pt x="97" y="168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97" y="57"/>
                  </a:lnTo>
                  <a:lnTo>
                    <a:pt x="97" y="168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2" name="Freeform 13"/>
            <p:cNvSpPr>
              <a:spLocks/>
            </p:cNvSpPr>
            <p:nvPr userDrawn="1"/>
          </p:nvSpPr>
          <p:spPr bwMode="auto">
            <a:xfrm>
              <a:off x="7259638" y="5149851"/>
              <a:ext cx="133350" cy="209550"/>
            </a:xfrm>
            <a:custGeom>
              <a:avLst/>
              <a:gdLst>
                <a:gd name="T0" fmla="*/ 45 w 82"/>
                <a:gd name="T1" fmla="*/ 27 h 130"/>
                <a:gd name="T2" fmla="*/ 0 w 82"/>
                <a:gd name="T3" fmla="*/ 0 h 130"/>
                <a:gd name="T4" fmla="*/ 0 w 82"/>
                <a:gd name="T5" fmla="*/ 109 h 130"/>
                <a:gd name="T6" fmla="*/ 17 w 82"/>
                <a:gd name="T7" fmla="*/ 107 h 130"/>
                <a:gd name="T8" fmla="*/ 71 w 82"/>
                <a:gd name="T9" fmla="*/ 130 h 130"/>
                <a:gd name="T10" fmla="*/ 82 w 82"/>
                <a:gd name="T11" fmla="*/ 105 h 130"/>
                <a:gd name="T12" fmla="*/ 45 w 82"/>
                <a:gd name="T13" fmla="*/ 83 h 130"/>
                <a:gd name="T14" fmla="*/ 45 w 82"/>
                <a:gd name="T15" fmla="*/ 2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" h="130">
                  <a:moveTo>
                    <a:pt x="45" y="27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5" y="108"/>
                    <a:pt x="11" y="107"/>
                    <a:pt x="17" y="107"/>
                  </a:cubicBezTo>
                  <a:cubicBezTo>
                    <a:pt x="38" y="107"/>
                    <a:pt x="57" y="116"/>
                    <a:pt x="71" y="130"/>
                  </a:cubicBezTo>
                  <a:cubicBezTo>
                    <a:pt x="74" y="121"/>
                    <a:pt x="78" y="112"/>
                    <a:pt x="82" y="105"/>
                  </a:cubicBezTo>
                  <a:cubicBezTo>
                    <a:pt x="45" y="83"/>
                    <a:pt x="45" y="83"/>
                    <a:pt x="45" y="83"/>
                  </a:cubicBezTo>
                  <a:lnTo>
                    <a:pt x="45" y="27"/>
                  </a:lnTo>
                  <a:close/>
                </a:path>
              </a:pathLst>
            </a:custGeom>
            <a:solidFill>
              <a:srgbClr val="40CD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3" name="Freeform 14"/>
            <p:cNvSpPr>
              <a:spLocks/>
            </p:cNvSpPr>
            <p:nvPr userDrawn="1"/>
          </p:nvSpPr>
          <p:spPr bwMode="auto">
            <a:xfrm>
              <a:off x="7486650" y="5062538"/>
              <a:ext cx="227013" cy="217488"/>
            </a:xfrm>
            <a:custGeom>
              <a:avLst/>
              <a:gdLst>
                <a:gd name="T0" fmla="*/ 0 w 143"/>
                <a:gd name="T1" fmla="*/ 137 h 137"/>
                <a:gd name="T2" fmla="*/ 143 w 143"/>
                <a:gd name="T3" fmla="*/ 55 h 137"/>
                <a:gd name="T4" fmla="*/ 143 w 143"/>
                <a:gd name="T5" fmla="*/ 0 h 137"/>
                <a:gd name="T6" fmla="*/ 0 w 143"/>
                <a:gd name="T7" fmla="*/ 85 h 137"/>
                <a:gd name="T8" fmla="*/ 0 w 143"/>
                <a:gd name="T9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137">
                  <a:moveTo>
                    <a:pt x="0" y="137"/>
                  </a:moveTo>
                  <a:lnTo>
                    <a:pt x="143" y="55"/>
                  </a:lnTo>
                  <a:lnTo>
                    <a:pt x="143" y="0"/>
                  </a:lnTo>
                  <a:lnTo>
                    <a:pt x="0" y="85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4" name="Freeform 15"/>
            <p:cNvSpPr>
              <a:spLocks/>
            </p:cNvSpPr>
            <p:nvPr userDrawn="1"/>
          </p:nvSpPr>
          <p:spPr bwMode="auto">
            <a:xfrm>
              <a:off x="7486650" y="5148263"/>
              <a:ext cx="227013" cy="311150"/>
            </a:xfrm>
            <a:custGeom>
              <a:avLst/>
              <a:gdLst>
                <a:gd name="T0" fmla="*/ 0 w 143"/>
                <a:gd name="T1" fmla="*/ 196 h 196"/>
                <a:gd name="T2" fmla="*/ 143 w 143"/>
                <a:gd name="T3" fmla="*/ 112 h 196"/>
                <a:gd name="T4" fmla="*/ 143 w 143"/>
                <a:gd name="T5" fmla="*/ 0 h 196"/>
                <a:gd name="T6" fmla="*/ 0 w 143"/>
                <a:gd name="T7" fmla="*/ 83 h 196"/>
                <a:gd name="T8" fmla="*/ 0 w 143"/>
                <a:gd name="T9" fmla="*/ 19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196">
                  <a:moveTo>
                    <a:pt x="0" y="196"/>
                  </a:moveTo>
                  <a:lnTo>
                    <a:pt x="143" y="112"/>
                  </a:lnTo>
                  <a:lnTo>
                    <a:pt x="143" y="0"/>
                  </a:lnTo>
                  <a:lnTo>
                    <a:pt x="0" y="83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5" name="Freeform 16"/>
            <p:cNvSpPr>
              <a:spLocks/>
            </p:cNvSpPr>
            <p:nvPr userDrawn="1"/>
          </p:nvSpPr>
          <p:spPr bwMode="auto">
            <a:xfrm>
              <a:off x="7259638" y="5319713"/>
              <a:ext cx="227013" cy="139700"/>
            </a:xfrm>
            <a:custGeom>
              <a:avLst/>
              <a:gdLst>
                <a:gd name="T0" fmla="*/ 140 w 140"/>
                <a:gd name="T1" fmla="*/ 33 h 86"/>
                <a:gd name="T2" fmla="*/ 140 w 140"/>
                <a:gd name="T3" fmla="*/ 33 h 86"/>
                <a:gd name="T4" fmla="*/ 82 w 140"/>
                <a:gd name="T5" fmla="*/ 0 h 86"/>
                <a:gd name="T6" fmla="*/ 71 w 140"/>
                <a:gd name="T7" fmla="*/ 25 h 86"/>
                <a:gd name="T8" fmla="*/ 17 w 140"/>
                <a:gd name="T9" fmla="*/ 2 h 86"/>
                <a:gd name="T10" fmla="*/ 0 w 140"/>
                <a:gd name="T11" fmla="*/ 4 h 86"/>
                <a:gd name="T12" fmla="*/ 0 w 140"/>
                <a:gd name="T13" fmla="*/ 5 h 86"/>
                <a:gd name="T14" fmla="*/ 140 w 140"/>
                <a:gd name="T15" fmla="*/ 86 h 86"/>
                <a:gd name="T16" fmla="*/ 140 w 140"/>
                <a:gd name="T17" fmla="*/ 86 h 86"/>
                <a:gd name="T18" fmla="*/ 140 w 140"/>
                <a:gd name="T19" fmla="*/ 3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86">
                  <a:moveTo>
                    <a:pt x="140" y="33"/>
                  </a:moveTo>
                  <a:cubicBezTo>
                    <a:pt x="140" y="33"/>
                    <a:pt x="140" y="33"/>
                    <a:pt x="140" y="33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78" y="7"/>
                    <a:pt x="74" y="16"/>
                    <a:pt x="71" y="25"/>
                  </a:cubicBezTo>
                  <a:cubicBezTo>
                    <a:pt x="57" y="11"/>
                    <a:pt x="38" y="2"/>
                    <a:pt x="17" y="2"/>
                  </a:cubicBezTo>
                  <a:cubicBezTo>
                    <a:pt x="11" y="2"/>
                    <a:pt x="5" y="3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40" y="86"/>
                    <a:pt x="140" y="86"/>
                    <a:pt x="140" y="86"/>
                  </a:cubicBezTo>
                  <a:cubicBezTo>
                    <a:pt x="140" y="86"/>
                    <a:pt x="140" y="86"/>
                    <a:pt x="140" y="86"/>
                  </a:cubicBezTo>
                  <a:lnTo>
                    <a:pt x="140" y="33"/>
                  </a:lnTo>
                  <a:close/>
                </a:path>
              </a:pathLst>
            </a:custGeom>
            <a:solidFill>
              <a:srgbClr val="A0E6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  <p:sp>
          <p:nvSpPr>
            <p:cNvPr id="156" name="Freeform 17"/>
            <p:cNvSpPr>
              <a:spLocks/>
            </p:cNvSpPr>
            <p:nvPr userDrawn="1"/>
          </p:nvSpPr>
          <p:spPr bwMode="auto">
            <a:xfrm>
              <a:off x="7259638" y="4756151"/>
              <a:ext cx="454025" cy="523875"/>
            </a:xfrm>
            <a:custGeom>
              <a:avLst/>
              <a:gdLst>
                <a:gd name="T0" fmla="*/ 143 w 286"/>
                <a:gd name="T1" fmla="*/ 277 h 330"/>
                <a:gd name="T2" fmla="*/ 143 w 286"/>
                <a:gd name="T3" fmla="*/ 277 h 330"/>
                <a:gd name="T4" fmla="*/ 46 w 286"/>
                <a:gd name="T5" fmla="*/ 222 h 330"/>
                <a:gd name="T6" fmla="*/ 46 w 286"/>
                <a:gd name="T7" fmla="*/ 110 h 330"/>
                <a:gd name="T8" fmla="*/ 143 w 286"/>
                <a:gd name="T9" fmla="*/ 54 h 330"/>
                <a:gd name="T10" fmla="*/ 239 w 286"/>
                <a:gd name="T11" fmla="*/ 110 h 330"/>
                <a:gd name="T12" fmla="*/ 239 w 286"/>
                <a:gd name="T13" fmla="*/ 110 h 330"/>
                <a:gd name="T14" fmla="*/ 286 w 286"/>
                <a:gd name="T15" fmla="*/ 83 h 330"/>
                <a:gd name="T16" fmla="*/ 143 w 286"/>
                <a:gd name="T17" fmla="*/ 0 h 330"/>
                <a:gd name="T18" fmla="*/ 0 w 286"/>
                <a:gd name="T19" fmla="*/ 83 h 330"/>
                <a:gd name="T20" fmla="*/ 0 w 286"/>
                <a:gd name="T21" fmla="*/ 248 h 330"/>
                <a:gd name="T22" fmla="*/ 143 w 286"/>
                <a:gd name="T23" fmla="*/ 330 h 330"/>
                <a:gd name="T24" fmla="*/ 143 w 286"/>
                <a:gd name="T25" fmla="*/ 330 h 330"/>
                <a:gd name="T26" fmla="*/ 143 w 286"/>
                <a:gd name="T27" fmla="*/ 277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6" h="330">
                  <a:moveTo>
                    <a:pt x="143" y="277"/>
                  </a:moveTo>
                  <a:lnTo>
                    <a:pt x="143" y="277"/>
                  </a:lnTo>
                  <a:lnTo>
                    <a:pt x="46" y="222"/>
                  </a:lnTo>
                  <a:lnTo>
                    <a:pt x="46" y="110"/>
                  </a:lnTo>
                  <a:lnTo>
                    <a:pt x="143" y="54"/>
                  </a:lnTo>
                  <a:lnTo>
                    <a:pt x="239" y="110"/>
                  </a:lnTo>
                  <a:lnTo>
                    <a:pt x="239" y="110"/>
                  </a:lnTo>
                  <a:lnTo>
                    <a:pt x="286" y="83"/>
                  </a:lnTo>
                  <a:lnTo>
                    <a:pt x="143" y="0"/>
                  </a:lnTo>
                  <a:lnTo>
                    <a:pt x="0" y="83"/>
                  </a:lnTo>
                  <a:lnTo>
                    <a:pt x="0" y="248"/>
                  </a:lnTo>
                  <a:lnTo>
                    <a:pt x="143" y="330"/>
                  </a:lnTo>
                  <a:lnTo>
                    <a:pt x="143" y="330"/>
                  </a:lnTo>
                  <a:lnTo>
                    <a:pt x="143" y="277"/>
                  </a:lnTo>
                  <a:close/>
                </a:path>
              </a:pathLst>
            </a:custGeom>
            <a:solidFill>
              <a:srgbClr val="002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</p:spTree>
    <p:extLst>
      <p:ext uri="{BB962C8B-B14F-4D97-AF65-F5344CB8AC3E}">
        <p14:creationId xmlns:p14="http://schemas.microsoft.com/office/powerpoint/2010/main" val="127705907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4.5928E-6 -1.32547E-6 L 0.06932 0.00023 " pathEditMode="relative" rAng="0" ptsTypes="AA">
                                      <p:cBhvr>
                                        <p:cTn id="17" dur="1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59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9599E-6 -8.17068E-7 L 0.06931 0.00023 " pathEditMode="relative" rAng="0" ptsTypes="AA">
                                      <p:cBhvr>
                                        <p:cTn id="19" dur="12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59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3.2193E-6 -4.82524E-6 L -0.10326 -4.82524E-6 " pathEditMode="relative" rAng="0" ptsTypes="AA">
                                      <p:cBhvr>
                                        <p:cTn id="24" dur="125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170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1.99132E-7 -9.30549E-7 L -0.00064 -0.20608 " pathEditMode="relative" rAng="0" ptsTypes="AA">
                                      <p:cBhvr>
                                        <p:cTn id="29" dur="75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" y="-10304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04238E-8 -4.74353E-6 L -0.00064 -0.20608 " pathEditMode="relative" rAng="0" ptsTypes="AA">
                                      <p:cBhvr>
                                        <p:cTn id="34" dur="75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" y="-10304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7.1228E-7 -4.95234E-6 L 0.00498 -0.21402 " pathEditMode="relative" rAng="0" ptsTypes="AA">
                                      <p:cBhvr>
                                        <p:cTn id="39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" y="-1071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animBg="1"/>
      <p:bldP spid="101" grpId="1" animBg="1"/>
    </p:bld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 bwMode="white">
          <a:xfrm>
            <a:off x="4392104" y="6566924"/>
            <a:ext cx="3407792" cy="1583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205289071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1661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 (event name)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 bwMode="white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white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8" name="Freeform 12"/>
            <p:cNvSpPr>
              <a:spLocks noEditPoints="1"/>
            </p:cNvSpPr>
            <p:nvPr/>
          </p:nvSpPr>
          <p:spPr bwMode="white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906250" y="484298"/>
            <a:ext cx="6822760" cy="13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24324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288">
          <p15:clr>
            <a:srgbClr val="C35EA4"/>
          </p15:clr>
        </p15:guide>
        <p15:guide id="2" pos="7546">
          <p15:clr>
            <a:srgbClr val="C35EA4"/>
          </p15:clr>
        </p15:guide>
        <p15:guide id="3" orient="horz" pos="302">
          <p15:clr>
            <a:srgbClr val="C35EA4"/>
          </p15:clr>
        </p15:guide>
        <p15:guide id="4" orient="horz" pos="4104">
          <p15:clr>
            <a:srgbClr val="C35EA4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NIMATE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5"/>
          <p:cNvSpPr>
            <a:spLocks noChangeArrowheads="1"/>
          </p:cNvSpPr>
          <p:nvPr userDrawn="1"/>
        </p:nvSpPr>
        <p:spPr bwMode="auto">
          <a:xfrm>
            <a:off x="3113" y="4309988"/>
            <a:ext cx="12188887" cy="2551127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20" name="Rectangle 7"/>
          <p:cNvSpPr>
            <a:spLocks noChangeArrowheads="1"/>
          </p:cNvSpPr>
          <p:nvPr userDrawn="1"/>
        </p:nvSpPr>
        <p:spPr bwMode="auto">
          <a:xfrm>
            <a:off x="1" y="5729528"/>
            <a:ext cx="12188888" cy="1131586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21" name="Rectangle 8"/>
          <p:cNvSpPr>
            <a:spLocks noChangeArrowheads="1"/>
          </p:cNvSpPr>
          <p:nvPr userDrawn="1"/>
        </p:nvSpPr>
        <p:spPr bwMode="auto">
          <a:xfrm>
            <a:off x="3113" y="3343392"/>
            <a:ext cx="12185777" cy="277059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22" name="Rectangle 21"/>
          <p:cNvSpPr/>
          <p:nvPr userDrawn="1"/>
        </p:nvSpPr>
        <p:spPr bwMode="white">
          <a:xfrm>
            <a:off x="0" y="-312"/>
            <a:ext cx="12191377" cy="6858623"/>
          </a:xfrm>
          <a:prstGeom prst="rect">
            <a:avLst/>
          </a:prstGeom>
          <a:solidFill>
            <a:srgbClr val="0078D7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3" name="Rectangle 6"/>
          <p:cNvSpPr>
            <a:spLocks noChangeArrowheads="1"/>
          </p:cNvSpPr>
          <p:nvPr userDrawn="1"/>
        </p:nvSpPr>
        <p:spPr bwMode="auto">
          <a:xfrm>
            <a:off x="3113" y="4309988"/>
            <a:ext cx="12188887" cy="2551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9642" tIns="44821" rIns="89642" bIns="44821" numCol="1" anchor="t" anchorCtr="0" compatLnSpc="1">
            <a:prstTxWarp prst="textNoShape">
              <a:avLst/>
            </a:prstTxWarp>
          </a:bodyPr>
          <a:lstStyle/>
          <a:p>
            <a:endParaRPr lang="en-US" sz="1765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11" name="TextBox 7"/>
          <p:cNvSpPr txBox="1"/>
          <p:nvPr userDrawn="1"/>
        </p:nvSpPr>
        <p:spPr bwMode="white">
          <a:xfrm>
            <a:off x="4392104" y="6566924"/>
            <a:ext cx="3407792" cy="1583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</a:rPr>
              <a:t>MICROSOFT CONFIDENTIAL – INTERNAL ONLY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8339677" y="288560"/>
            <a:ext cx="3585699" cy="567015"/>
          </a:xfrm>
        </p:spPr>
        <p:txBody>
          <a:bodyPr lIns="182880" tIns="146304" rIns="182880" bIns="146304"/>
          <a:lstStyle>
            <a:lvl1pPr marL="0" indent="0" algn="r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</a:t>
            </a:r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69303" y="5997080"/>
            <a:ext cx="3585699" cy="567015"/>
          </a:xfrm>
        </p:spPr>
        <p:txBody>
          <a:bodyPr lIns="182880" tIns="146304" rIns="182880" bIns="146304" anchor="b"/>
          <a:lstStyle>
            <a:lvl1pPr marL="0" indent="0" algn="l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Yammer hashtag</a:t>
            </a:r>
          </a:p>
        </p:txBody>
      </p:sp>
    </p:spTree>
    <p:extLst>
      <p:ext uri="{BB962C8B-B14F-4D97-AF65-F5344CB8AC3E}">
        <p14:creationId xmlns:p14="http://schemas.microsoft.com/office/powerpoint/2010/main" val="31156619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4.96142E-6 L -4.34261E-6 4.9614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2.42851E-6 L -3.02783E-6 2.42851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9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3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8" dur="9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" presetClass="emph" presetSubtype="0" accel="100000" autoRev="1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9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1455 2.13345E-6 L 1.62369E-6 2.13345E-6 " pathEditMode="relative" rAng="0" ptsTypes="AA">
                                      <p:cBhvr>
                                        <p:cTn id="45" dur="9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" presetClass="emph" presetSubtype="0" accel="100000" autoRev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9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1455 -2.09714E-6 L -4.54174E-6 -2.09714E-6 " pathEditMode="relative" rAng="0" ptsTypes="AA">
                                      <p:cBhvr>
                                        <p:cTn id="52" dur="9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6" presetClass="emph" presetSubtype="0" accel="100000" autoRev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9" grpId="0"/>
      <p:bldP spid="9" grpId="1"/>
      <p:bldP spid="9" grpId="2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/>
      <p:bldP spid="5" grpId="2"/>
      <p:bldP spid="11" grpId="0"/>
      <p:bldP spid="11" grpId="1"/>
      <p:bldP spid="11" grpId="2"/>
      <p:bldP spid="12" grpId="0">
        <p:tmplLst>
          <p:tmpl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1"/>
      <p:bldP spid="12" grpId="2"/>
      <p:bldP spid="13" grpId="0">
        <p:tmplLst>
          <p:tmpl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1"/>
      <p:bldP spid="13" grpId="2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8964185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1" y="3878574"/>
            <a:ext cx="7171337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11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8339677" y="288560"/>
            <a:ext cx="3585699" cy="567015"/>
          </a:xfrm>
        </p:spPr>
        <p:txBody>
          <a:bodyPr lIns="182880" tIns="146304" rIns="182880" bIns="146304"/>
          <a:lstStyle>
            <a:lvl1pPr marL="0" indent="0" algn="r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</a:t>
            </a:r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69303" y="5997080"/>
            <a:ext cx="3585699" cy="567015"/>
          </a:xfrm>
        </p:spPr>
        <p:txBody>
          <a:bodyPr lIns="182880" tIns="146304" rIns="182880" bIns="146304" anchor="b"/>
          <a:lstStyle>
            <a:lvl1pPr marL="0" indent="0" algn="l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Yammer hashtag</a:t>
            </a:r>
          </a:p>
        </p:txBody>
      </p:sp>
    </p:spTree>
    <p:extLst>
      <p:ext uri="{BB962C8B-B14F-4D97-AF65-F5344CB8AC3E}">
        <p14:creationId xmlns:p14="http://schemas.microsoft.com/office/powerpoint/2010/main" val="7384961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ANIMATED">
    <p:bg>
      <p:bgPr>
        <a:solidFill>
          <a:srgbClr val="0086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0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13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269303" y="5997080"/>
            <a:ext cx="3585699" cy="567015"/>
          </a:xfrm>
        </p:spPr>
        <p:txBody>
          <a:bodyPr lIns="182880" tIns="146304" rIns="182880" bIns="146304" anchor="b"/>
          <a:lstStyle>
            <a:lvl1pPr marL="0" indent="0" algn="l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Yammer hashtag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8339677" y="288560"/>
            <a:ext cx="3585699" cy="567015"/>
          </a:xfrm>
        </p:spPr>
        <p:txBody>
          <a:bodyPr lIns="182880" tIns="146304" rIns="182880" bIns="146304"/>
          <a:lstStyle>
            <a:lvl1pPr marL="0" indent="0" algn="r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84187"/>
            <a:ext cx="5724454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302" y="3878574"/>
            <a:ext cx="5733410" cy="1792326"/>
          </a:xfrm>
          <a:noFill/>
        </p:spPr>
        <p:txBody>
          <a:bodyPr lIns="164592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grpSp>
        <p:nvGrpSpPr>
          <p:cNvPr id="2" name="Group 1"/>
          <p:cNvGrpSpPr/>
          <p:nvPr userDrawn="1"/>
        </p:nvGrpSpPr>
        <p:grpSpPr>
          <a:xfrm>
            <a:off x="5699116" y="122012"/>
            <a:ext cx="6122818" cy="7069081"/>
            <a:chOff x="5813395" y="124441"/>
            <a:chExt cx="6245593" cy="7209808"/>
          </a:xfrm>
        </p:grpSpPr>
        <p:pic>
          <p:nvPicPr>
            <p:cNvPr id="889" name="Picture 888"/>
            <p:cNvPicPr>
              <a:picLocks noChangeAspect="1"/>
            </p:cNvPicPr>
            <p:nvPr userDrawn="1"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>
              <a:off x="6647005" y="2354262"/>
              <a:ext cx="1489168" cy="693233"/>
            </a:xfrm>
            <a:prstGeom prst="rect">
              <a:avLst/>
            </a:prstGeom>
          </p:spPr>
        </p:pic>
        <p:pic>
          <p:nvPicPr>
            <p:cNvPr id="888" name="Picture 887"/>
            <p:cNvPicPr>
              <a:picLocks noChangeAspect="1"/>
            </p:cNvPicPr>
            <p:nvPr userDrawn="1"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>
              <a:off x="9191017" y="2724150"/>
              <a:ext cx="2867971" cy="1335090"/>
            </a:xfrm>
            <a:prstGeom prst="rect">
              <a:avLst/>
            </a:prstGeom>
          </p:spPr>
        </p:pic>
        <p:pic>
          <p:nvPicPr>
            <p:cNvPr id="883" name="Picture 88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33373" y="124441"/>
              <a:ext cx="3035177" cy="4104659"/>
            </a:xfrm>
            <a:prstGeom prst="rect">
              <a:avLst/>
            </a:prstGeom>
          </p:spPr>
        </p:pic>
        <p:pic>
          <p:nvPicPr>
            <p:cNvPr id="884" name="Picture 883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98644" y="1001712"/>
              <a:ext cx="3079149" cy="4083737"/>
            </a:xfrm>
            <a:prstGeom prst="rect">
              <a:avLst/>
            </a:prstGeom>
          </p:spPr>
        </p:pic>
        <p:pic>
          <p:nvPicPr>
            <p:cNvPr id="885" name="Picture 884"/>
            <p:cNvPicPr>
              <a:picLocks noChangeAspect="1"/>
            </p:cNvPicPr>
            <p:nvPr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>
              <a:off x="5813395" y="2831443"/>
              <a:ext cx="3563938" cy="1659075"/>
            </a:xfrm>
            <a:prstGeom prst="rect">
              <a:avLst/>
            </a:prstGeom>
          </p:spPr>
        </p:pic>
        <p:pic>
          <p:nvPicPr>
            <p:cNvPr id="886" name="Picture 88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950974" y="3178032"/>
              <a:ext cx="3266895" cy="4156217"/>
            </a:xfrm>
            <a:prstGeom prst="rect">
              <a:avLst/>
            </a:prstGeom>
          </p:spPr>
        </p:pic>
        <p:pic>
          <p:nvPicPr>
            <p:cNvPr id="887" name="Picture 88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51355" y="4105275"/>
              <a:ext cx="1046428" cy="1449387"/>
            </a:xfrm>
            <a:prstGeom prst="rect">
              <a:avLst/>
            </a:prstGeom>
          </p:spPr>
        </p:pic>
        <p:pic>
          <p:nvPicPr>
            <p:cNvPr id="890" name="Picture 889"/>
            <p:cNvPicPr>
              <a:picLocks noChangeAspect="1"/>
            </p:cNvPicPr>
            <p:nvPr userDrawn="1"/>
          </p:nvPicPr>
          <p:blipFill>
            <a:blip r:embed="rId3">
              <a:lum bright="70000" contrast="-70000"/>
            </a:blip>
            <a:stretch>
              <a:fillRect/>
            </a:stretch>
          </p:blipFill>
          <p:spPr>
            <a:xfrm>
              <a:off x="9424683" y="5810253"/>
              <a:ext cx="906259" cy="4218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273019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4.96142E-6 L -4.34261E-6 4.96142E-6 " pathEditMode="relative" rAng="0" ptsTypes="AA">
                                      <p:cBhvr>
                                        <p:cTn id="9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2.42851E-6 L -3.02783E-6 2.42851E-6 " pathEditMode="relative" rAng="0" ptsTypes="AA">
                                      <p:cBhvr>
                                        <p:cTn id="16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9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63" presetClass="path" presetSubtype="0" decel="10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3" dur="9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" presetClass="emph" presetSubtype="0" accel="100000" autoRev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9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1455 2.13345E-6 L 1.62369E-6 2.13345E-6 " pathEditMode="relative" rAng="0" ptsTypes="AA">
                                      <p:cBhvr>
                                        <p:cTn id="30" dur="9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" presetClass="emph" presetSubtype="0" accel="100000" autoRev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9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1455 -2.09714E-6 L -4.54174E-6 -2.09714E-6 " pathEditMode="relative" rAng="0" ptsTypes="AA">
                                      <p:cBhvr>
                                        <p:cTn id="37" dur="9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6" presetClass="emph" presetSubtype="0" accel="100000" autoRev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>
        <p:tmplLst>
          <p:tmpl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1"/>
      <p:bldP spid="13" grpId="2"/>
      <p:bldP spid="12" grpId="0">
        <p:tmplLst>
          <p:tmpl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2" grpId="1"/>
      <p:bldP spid="12" grpId="2"/>
      <p:bldP spid="9" grpId="0"/>
      <p:bldP spid="9" grpId="1"/>
      <p:bldP spid="9" grpId="2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/>
      <p:bldP spid="5" grpId="2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ity Slide">
    <p:bg bwMode="gray"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989790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803304289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4132306160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>
                <a:latin typeface="+mj-lt"/>
              </a:defRPr>
            </a:lvl4pPr>
            <a:lvl5pPr marL="672290" indent="0">
              <a:buNone/>
              <a:tabLst/>
              <a:defRPr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>
                <a:latin typeface="+mj-lt"/>
              </a:defRPr>
            </a:lvl4pPr>
            <a:lvl5pPr marL="672290" indent="0">
              <a:buNone/>
              <a:tabLst/>
              <a:defRPr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94086419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3393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>
                <a:latin typeface="+mj-lt"/>
              </a:defRPr>
            </a:lvl4pPr>
            <a:lvl5pPr marL="1028704" indent="-165101">
              <a:tabLst/>
              <a:defRPr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3393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>
                <a:latin typeface="+mj-lt"/>
              </a:defRPr>
            </a:lvl4pPr>
            <a:lvl5pPr marL="1028704" indent="-165101">
              <a:tabLst/>
              <a:defRPr>
                <a:latin typeface="+mj-lt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353948854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3591927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86"/>
            <a:ext cx="7171399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3877277"/>
            <a:ext cx="7171399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4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04953" y="298255"/>
            <a:ext cx="4322760" cy="6275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6590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7171398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lang="en-US" sz="7058" b="0" kern="1200" cap="none" spc="-98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  <p:sp>
        <p:nvSpPr>
          <p:cNvPr id="3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3" y="3343634"/>
            <a:ext cx="12191377" cy="304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9713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  <p:sp>
        <p:nvSpPr>
          <p:cNvPr id="3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706171185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39" y="2084172"/>
            <a:ext cx="11653523" cy="1158793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058" spc="-98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651816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ity Slide">
    <p:bg bwMode="gray"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5419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3012559"/>
            <a:ext cx="5378548" cy="832882"/>
          </a:xfrm>
        </p:spPr>
        <p:txBody>
          <a:bodyPr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097556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5415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917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86648"/>
            <a:ext cx="4795873" cy="1484704"/>
          </a:xfrm>
        </p:spPr>
        <p:txBody>
          <a:bodyPr wrap="square" anchor="ctr">
            <a:spAutoFit/>
          </a:bodyPr>
          <a:lstStyle>
            <a:lvl1pPr>
              <a:defRPr sz="4705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Square photo layout</a:t>
            </a:r>
          </a:p>
        </p:txBody>
      </p:sp>
      <p:sp>
        <p:nvSpPr>
          <p:cNvPr id="5" name="Picture Placeholder 4"/>
          <p:cNvSpPr>
            <a:spLocks noGrp="1" noChangeAspect="1"/>
          </p:cNvSpPr>
          <p:nvPr>
            <p:ph type="pic" sz="quarter" idx="10"/>
          </p:nvPr>
        </p:nvSpPr>
        <p:spPr bwMode="ltGray">
          <a:xfrm>
            <a:off x="5334350" y="0"/>
            <a:ext cx="6857650" cy="6856100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350" y="0"/>
            <a:ext cx="6857650" cy="6858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05044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3427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250636200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17020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89176"/>
            <a:ext cx="12192000" cy="5668824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2" tIns="45722" rIns="45722" bIns="4572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spcBef>
                <a:spcPct val="0"/>
              </a:spcBef>
              <a:spcAft>
                <a:spcPct val="0"/>
              </a:spcAft>
            </a:pPr>
            <a:endParaRPr lang="en-US" sz="1765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69239" y="1197322"/>
            <a:ext cx="11653522" cy="1956973"/>
          </a:xfrm>
        </p:spPr>
        <p:txBody>
          <a:bodyPr/>
          <a:lstStyle>
            <a:lvl1pPr marL="0" indent="0">
              <a:buNone/>
              <a:defRPr sz="3235"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3972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73090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98516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30292" indent="0">
              <a:buNone/>
              <a:defRPr>
                <a:gradFill>
                  <a:gsLst>
                    <a:gs pos="8718">
                      <a:srgbClr val="353535"/>
                    </a:gs>
                    <a:gs pos="34000">
                      <a:srgbClr val="353535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983369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 userDrawn="1"/>
        </p:nvGrpSpPr>
        <p:grpSpPr bwMode="black">
          <a:xfrm>
            <a:off x="459102" y="470067"/>
            <a:ext cx="1419662" cy="304828"/>
            <a:chOff x="457200" y="1643393"/>
            <a:chExt cx="4492753" cy="96454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 bwMode="black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7" name="Freeform 12"/>
            <p:cNvSpPr>
              <a:spLocks noEditPoints="1"/>
            </p:cNvSpPr>
            <p:nvPr/>
          </p:nvSpPr>
          <p:spPr bwMode="black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765"/>
            </a:p>
          </p:txBody>
        </p:sp>
      </p:grpSp>
      <p:sp>
        <p:nvSpPr>
          <p:cNvPr id="8" name="Text Box 3"/>
          <p:cNvSpPr txBox="1">
            <a:spLocks noChangeArrowheads="1"/>
          </p:cNvSpPr>
          <p:nvPr userDrawn="1"/>
        </p:nvSpPr>
        <p:spPr bwMode="blackWhite">
          <a:xfrm>
            <a:off x="269240" y="6099190"/>
            <a:ext cx="4482124" cy="46774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79285" tIns="179285" rIns="179285" bIns="179285" numCol="1" anchor="t" anchorCtr="0" compatLnSpc="1">
            <a:prstTxWarp prst="textNoShape">
              <a:avLst/>
            </a:prstTxWarp>
            <a:spAutoFit/>
          </a:bodyPr>
          <a:lstStyle/>
          <a:p>
            <a:pPr defTabSz="913924" eaLnBrk="0" hangingPunct="0"/>
            <a:r>
              <a:rPr lang="en-US" sz="686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</p:spTree>
    <p:extLst>
      <p:ext uri="{BB962C8B-B14F-4D97-AF65-F5344CB8AC3E}">
        <p14:creationId xmlns:p14="http://schemas.microsoft.com/office/powerpoint/2010/main" val="1128148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69239" y="1189177"/>
            <a:ext cx="11653523" cy="2396047"/>
          </a:xfrm>
          <a:prstGeom prst="rect">
            <a:avLst/>
          </a:prstGeom>
        </p:spPr>
        <p:txBody>
          <a:bodyPr/>
          <a:lstStyle>
            <a:lvl1pPr marL="284790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3529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60241" indent="-275453">
              <a:buClr>
                <a:schemeClr val="tx1"/>
              </a:buClr>
              <a:buSzPct val="90000"/>
              <a:buFont typeface="Arial" pitchFamily="34" charset="0"/>
              <a:buChar char="•"/>
              <a:defRPr sz="313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45031" indent="-284790">
              <a:buClr>
                <a:schemeClr val="tx1"/>
              </a:buClr>
              <a:buSzPct val="90000"/>
              <a:buFont typeface="Arial" pitchFamily="34" charset="0"/>
              <a:buChar char="•"/>
              <a:defRPr sz="274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69128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293225" indent="-224097">
              <a:buClr>
                <a:schemeClr val="tx1"/>
              </a:buClr>
              <a:buSzPct val="90000"/>
              <a:buFont typeface="Arial" pitchFamily="34" charset="0"/>
              <a:buChar char="•"/>
              <a:defRPr sz="196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38876"/>
            <a:ext cx="12192001" cy="619125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27"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624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2" t="40628" r="27716" b="39461"/>
          <a:stretch/>
        </p:blipFill>
        <p:spPr>
          <a:xfrm>
            <a:off x="523144" y="6434666"/>
            <a:ext cx="935823" cy="239431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0" y="6728605"/>
            <a:ext cx="12190444" cy="140138"/>
          </a:xfrm>
          <a:prstGeom prst="rect">
            <a:avLst/>
          </a:prstGeom>
          <a:solidFill>
            <a:srgbClr val="DC3C00"/>
          </a:solidFill>
          <a:ln w="1079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89626" tIns="44812" rIns="89626" bIns="44812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89591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371" b="0" i="0" u="none" strike="noStrike" kern="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598886337"/>
      </p:ext>
    </p:extLst>
  </p:cSld>
  <p:clrMapOvr>
    <a:masterClrMapping/>
  </p:clrMapOvr>
  <p:transition spd="med"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_bl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07571" y="80690"/>
            <a:ext cx="1317744" cy="12372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9642" tIns="89642" rIns="89642" bIns="89642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r"/>
            <a:endParaRPr lang="en-US" sz="1176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927" y="286381"/>
            <a:ext cx="11653523" cy="927940"/>
          </a:xfrm>
          <a:prstGeom prst="rect">
            <a:avLst/>
          </a:prstGeom>
        </p:spPr>
        <p:txBody>
          <a:bodyPr lIns="146304" tIns="91440" rIns="146304" bIns="91440"/>
          <a:lstStyle>
            <a:lvl1pPr algn="l">
              <a:defRPr sz="5095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264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0" name="Group 1819">
            <a:extLst>
              <a:ext uri="{FF2B5EF4-FFF2-40B4-BE49-F238E27FC236}">
                <a16:creationId xmlns:a16="http://schemas.microsoft.com/office/drawing/2014/main" id="{869BE5D7-E829-4961-B1B7-41D71CE1884E}"/>
              </a:ext>
            </a:extLst>
          </p:cNvPr>
          <p:cNvGrpSpPr/>
          <p:nvPr userDrawn="1"/>
        </p:nvGrpSpPr>
        <p:grpSpPr>
          <a:xfrm>
            <a:off x="83663" y="2629143"/>
            <a:ext cx="12009863" cy="176637"/>
            <a:chOff x="83663" y="2532000"/>
            <a:chExt cx="12009863" cy="176637"/>
          </a:xfrm>
        </p:grpSpPr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CCBD172E-16C3-403C-9368-0328FC2671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84166227-46D8-4126-BE4E-CF716C373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F496A010-B395-4C51-9623-DA6CD16231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5916D425-6CDB-41B5-8E77-75822A85F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012D95EC-09AB-4721-B118-9BA4766A74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60B0623A-5ABE-4597-85FE-45CE83A41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291EE3F5-F099-4209-940E-84AC8C171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18A93BB8-784F-40C4-939D-AFCAF7AD8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3" name="Freeform 29">
              <a:extLst>
                <a:ext uri="{FF2B5EF4-FFF2-40B4-BE49-F238E27FC236}">
                  <a16:creationId xmlns:a16="http://schemas.microsoft.com/office/drawing/2014/main" id="{108DA4D1-7460-47F0-A30E-54A8DCEC12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F522BDAA-9591-4786-94F5-82E3C052D0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5" name="Freeform 31">
              <a:extLst>
                <a:ext uri="{FF2B5EF4-FFF2-40B4-BE49-F238E27FC236}">
                  <a16:creationId xmlns:a16="http://schemas.microsoft.com/office/drawing/2014/main" id="{5F9C50EC-F569-443B-85EF-7C5E1EA56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11618BDE-C8F1-4FDF-BCF5-6A2DD760E0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0D88A09E-CACD-44DB-B6EB-EAB7D76C3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7F6ACAEE-E6E1-44B7-B6F8-227B118F2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5A89059-0D60-4DEE-9B08-00CDB0C3E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066CF743-D39B-4687-8FC2-DF849C8553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1" name="Freeform 477">
              <a:extLst>
                <a:ext uri="{FF2B5EF4-FFF2-40B4-BE49-F238E27FC236}">
                  <a16:creationId xmlns:a16="http://schemas.microsoft.com/office/drawing/2014/main" id="{CBACD5E4-8FF3-4456-B84A-4E3D9628C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2" name="Freeform 478">
              <a:extLst>
                <a:ext uri="{FF2B5EF4-FFF2-40B4-BE49-F238E27FC236}">
                  <a16:creationId xmlns:a16="http://schemas.microsoft.com/office/drawing/2014/main" id="{E44D2C0F-4D6E-4A3B-8922-E8FBDED99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3" name="Freeform 479">
              <a:extLst>
                <a:ext uri="{FF2B5EF4-FFF2-40B4-BE49-F238E27FC236}">
                  <a16:creationId xmlns:a16="http://schemas.microsoft.com/office/drawing/2014/main" id="{93E94D2F-3E31-4530-B785-FE1E593A3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4" name="Freeform 480">
              <a:extLst>
                <a:ext uri="{FF2B5EF4-FFF2-40B4-BE49-F238E27FC236}">
                  <a16:creationId xmlns:a16="http://schemas.microsoft.com/office/drawing/2014/main" id="{E9FA8B68-98B1-4358-BBCA-6B19E7A115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5" name="Freeform 29">
              <a:extLst>
                <a:ext uri="{FF2B5EF4-FFF2-40B4-BE49-F238E27FC236}">
                  <a16:creationId xmlns:a16="http://schemas.microsoft.com/office/drawing/2014/main" id="{415C3169-48A8-4AC5-A000-A7127C39D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6" name="Freeform 31">
              <a:extLst>
                <a:ext uri="{FF2B5EF4-FFF2-40B4-BE49-F238E27FC236}">
                  <a16:creationId xmlns:a16="http://schemas.microsoft.com/office/drawing/2014/main" id="{2A4F40AE-C31A-4D77-9C89-75874B352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7" name="Freeform 29">
              <a:extLst>
                <a:ext uri="{FF2B5EF4-FFF2-40B4-BE49-F238E27FC236}">
                  <a16:creationId xmlns:a16="http://schemas.microsoft.com/office/drawing/2014/main" id="{5142232A-1C77-4605-965B-70AD2836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8" name="Freeform 30">
              <a:extLst>
                <a:ext uri="{FF2B5EF4-FFF2-40B4-BE49-F238E27FC236}">
                  <a16:creationId xmlns:a16="http://schemas.microsoft.com/office/drawing/2014/main" id="{D45B0B9A-BF71-4870-9246-CEECA898B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9" name="Freeform 31">
              <a:extLst>
                <a:ext uri="{FF2B5EF4-FFF2-40B4-BE49-F238E27FC236}">
                  <a16:creationId xmlns:a16="http://schemas.microsoft.com/office/drawing/2014/main" id="{11B583FD-5FBE-4729-9126-00D9ADCBD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0" name="Freeform 32">
              <a:extLst>
                <a:ext uri="{FF2B5EF4-FFF2-40B4-BE49-F238E27FC236}">
                  <a16:creationId xmlns:a16="http://schemas.microsoft.com/office/drawing/2014/main" id="{024EF891-8DDC-4FA4-8A0E-75CBDF3BD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1" name="Freeform 29">
              <a:extLst>
                <a:ext uri="{FF2B5EF4-FFF2-40B4-BE49-F238E27FC236}">
                  <a16:creationId xmlns:a16="http://schemas.microsoft.com/office/drawing/2014/main" id="{ED799D22-D0AC-4014-AA84-E85E3C4A0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2" name="Freeform 30">
              <a:extLst>
                <a:ext uri="{FF2B5EF4-FFF2-40B4-BE49-F238E27FC236}">
                  <a16:creationId xmlns:a16="http://schemas.microsoft.com/office/drawing/2014/main" id="{C97C26A2-4463-4835-9537-7D2159CF7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3" name="Freeform 31">
              <a:extLst>
                <a:ext uri="{FF2B5EF4-FFF2-40B4-BE49-F238E27FC236}">
                  <a16:creationId xmlns:a16="http://schemas.microsoft.com/office/drawing/2014/main" id="{8E1EEBB4-DACF-49D9-BF85-8078CC861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4" name="Freeform 32">
              <a:extLst>
                <a:ext uri="{FF2B5EF4-FFF2-40B4-BE49-F238E27FC236}">
                  <a16:creationId xmlns:a16="http://schemas.microsoft.com/office/drawing/2014/main" id="{06B51FDA-6279-43D8-A952-E0699AC46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5" name="Freeform 29">
              <a:extLst>
                <a:ext uri="{FF2B5EF4-FFF2-40B4-BE49-F238E27FC236}">
                  <a16:creationId xmlns:a16="http://schemas.microsoft.com/office/drawing/2014/main" id="{518708C8-E6CE-4A36-AFCA-2C25AEA5D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6" name="Freeform 30">
              <a:extLst>
                <a:ext uri="{FF2B5EF4-FFF2-40B4-BE49-F238E27FC236}">
                  <a16:creationId xmlns:a16="http://schemas.microsoft.com/office/drawing/2014/main" id="{75492816-856E-43B2-ADF9-DC9B9E29B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7" name="Freeform 31">
              <a:extLst>
                <a:ext uri="{FF2B5EF4-FFF2-40B4-BE49-F238E27FC236}">
                  <a16:creationId xmlns:a16="http://schemas.microsoft.com/office/drawing/2014/main" id="{5BF10B53-E727-48B6-BD89-92DA47E25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8" name="Freeform 32">
              <a:extLst>
                <a:ext uri="{FF2B5EF4-FFF2-40B4-BE49-F238E27FC236}">
                  <a16:creationId xmlns:a16="http://schemas.microsoft.com/office/drawing/2014/main" id="{F0D56552-E5A7-43CF-8DEA-2FCB0F1090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9" name="Freeform 29">
              <a:extLst>
                <a:ext uri="{FF2B5EF4-FFF2-40B4-BE49-F238E27FC236}">
                  <a16:creationId xmlns:a16="http://schemas.microsoft.com/office/drawing/2014/main" id="{2E108B6F-B79F-4BAC-9160-22525B59FB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0" name="Freeform 30">
              <a:extLst>
                <a:ext uri="{FF2B5EF4-FFF2-40B4-BE49-F238E27FC236}">
                  <a16:creationId xmlns:a16="http://schemas.microsoft.com/office/drawing/2014/main" id="{4A741E74-F57F-438F-A7AA-9BF8056ED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1" name="Freeform 31">
              <a:extLst>
                <a:ext uri="{FF2B5EF4-FFF2-40B4-BE49-F238E27FC236}">
                  <a16:creationId xmlns:a16="http://schemas.microsoft.com/office/drawing/2014/main" id="{AF9783B9-D24A-45A6-AB36-BE5F72179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2" name="Freeform 32">
              <a:extLst>
                <a:ext uri="{FF2B5EF4-FFF2-40B4-BE49-F238E27FC236}">
                  <a16:creationId xmlns:a16="http://schemas.microsoft.com/office/drawing/2014/main" id="{4C5E6AEC-0A32-49D8-AEBD-BE7BBB7340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3" name="Freeform 499">
              <a:extLst>
                <a:ext uri="{FF2B5EF4-FFF2-40B4-BE49-F238E27FC236}">
                  <a16:creationId xmlns:a16="http://schemas.microsoft.com/office/drawing/2014/main" id="{4F350EC0-231D-425B-83BC-083222A91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4" name="Freeform 500">
              <a:extLst>
                <a:ext uri="{FF2B5EF4-FFF2-40B4-BE49-F238E27FC236}">
                  <a16:creationId xmlns:a16="http://schemas.microsoft.com/office/drawing/2014/main" id="{3CBA4DBC-2AB8-4107-84AE-839424F13C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5" name="Freeform 501">
              <a:extLst>
                <a:ext uri="{FF2B5EF4-FFF2-40B4-BE49-F238E27FC236}">
                  <a16:creationId xmlns:a16="http://schemas.microsoft.com/office/drawing/2014/main" id="{E53A1FBA-56C4-4BF2-B6DA-1216FFEF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6" name="Freeform 502">
              <a:extLst>
                <a:ext uri="{FF2B5EF4-FFF2-40B4-BE49-F238E27FC236}">
                  <a16:creationId xmlns:a16="http://schemas.microsoft.com/office/drawing/2014/main" id="{4F211093-459C-48AC-B7BB-2D49045B8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7" name="Freeform 29">
              <a:extLst>
                <a:ext uri="{FF2B5EF4-FFF2-40B4-BE49-F238E27FC236}">
                  <a16:creationId xmlns:a16="http://schemas.microsoft.com/office/drawing/2014/main" id="{39B16233-3EBE-48D1-800E-BF3CB2519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8" name="Freeform 31">
              <a:extLst>
                <a:ext uri="{FF2B5EF4-FFF2-40B4-BE49-F238E27FC236}">
                  <a16:creationId xmlns:a16="http://schemas.microsoft.com/office/drawing/2014/main" id="{7CC94C21-6884-4456-B340-96114274B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" name="Freeform 29">
              <a:extLst>
                <a:ext uri="{FF2B5EF4-FFF2-40B4-BE49-F238E27FC236}">
                  <a16:creationId xmlns:a16="http://schemas.microsoft.com/office/drawing/2014/main" id="{7F725FE8-8769-4D43-8EC0-E75FD9589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" name="Freeform 30">
              <a:extLst>
                <a:ext uri="{FF2B5EF4-FFF2-40B4-BE49-F238E27FC236}">
                  <a16:creationId xmlns:a16="http://schemas.microsoft.com/office/drawing/2014/main" id="{306A062D-B9AA-4B2F-808D-1E38DB11C5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" name="Freeform 31">
              <a:extLst>
                <a:ext uri="{FF2B5EF4-FFF2-40B4-BE49-F238E27FC236}">
                  <a16:creationId xmlns:a16="http://schemas.microsoft.com/office/drawing/2014/main" id="{9ED87787-11CD-4341-88DC-D372868B4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" name="Freeform 32">
              <a:extLst>
                <a:ext uri="{FF2B5EF4-FFF2-40B4-BE49-F238E27FC236}">
                  <a16:creationId xmlns:a16="http://schemas.microsoft.com/office/drawing/2014/main" id="{60FE8B75-05EC-45DD-B240-F50477883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" name="Freeform 29">
              <a:extLst>
                <a:ext uri="{FF2B5EF4-FFF2-40B4-BE49-F238E27FC236}">
                  <a16:creationId xmlns:a16="http://schemas.microsoft.com/office/drawing/2014/main" id="{B29EDD4B-995B-4A76-8F4F-EEFF8977D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" name="Freeform 30">
              <a:extLst>
                <a:ext uri="{FF2B5EF4-FFF2-40B4-BE49-F238E27FC236}">
                  <a16:creationId xmlns:a16="http://schemas.microsoft.com/office/drawing/2014/main" id="{D0B7A114-1E0F-42C0-A06F-002FAECA8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" name="Freeform 31">
              <a:extLst>
                <a:ext uri="{FF2B5EF4-FFF2-40B4-BE49-F238E27FC236}">
                  <a16:creationId xmlns:a16="http://schemas.microsoft.com/office/drawing/2014/main" id="{C7E21293-CF99-4DE4-BC50-8C88B22152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id="{63E2689F-1B2E-407A-94DF-BCC715398F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" name="Freeform 29">
              <a:extLst>
                <a:ext uri="{FF2B5EF4-FFF2-40B4-BE49-F238E27FC236}">
                  <a16:creationId xmlns:a16="http://schemas.microsoft.com/office/drawing/2014/main" id="{ACF08AAD-25CD-4EAD-88D5-DDCA62AFB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53D227F5-24F5-4133-B688-1CE3CE4DC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8C36492D-136D-4944-8295-90556935D60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" name="Freeform 32">
              <a:extLst>
                <a:ext uri="{FF2B5EF4-FFF2-40B4-BE49-F238E27FC236}">
                  <a16:creationId xmlns:a16="http://schemas.microsoft.com/office/drawing/2014/main" id="{24894DC3-ED0E-4D69-BC29-9C80D94B7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" name="Freeform 29">
              <a:extLst>
                <a:ext uri="{FF2B5EF4-FFF2-40B4-BE49-F238E27FC236}">
                  <a16:creationId xmlns:a16="http://schemas.microsoft.com/office/drawing/2014/main" id="{E9822D78-886C-45DE-964C-ED98826D0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8" name="Freeform 30">
              <a:extLst>
                <a:ext uri="{FF2B5EF4-FFF2-40B4-BE49-F238E27FC236}">
                  <a16:creationId xmlns:a16="http://schemas.microsoft.com/office/drawing/2014/main" id="{EAFDE785-1593-4030-B8A3-E28F9B792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9" name="Freeform 31">
              <a:extLst>
                <a:ext uri="{FF2B5EF4-FFF2-40B4-BE49-F238E27FC236}">
                  <a16:creationId xmlns:a16="http://schemas.microsoft.com/office/drawing/2014/main" id="{7ADB6A5E-4343-4DE6-B32F-425A4D7C2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0" name="Freeform 32">
              <a:extLst>
                <a:ext uri="{FF2B5EF4-FFF2-40B4-BE49-F238E27FC236}">
                  <a16:creationId xmlns:a16="http://schemas.microsoft.com/office/drawing/2014/main" id="{79349E14-3453-4AF4-91FF-41CBD0D17C9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1" name="Freeform 387">
              <a:extLst>
                <a:ext uri="{FF2B5EF4-FFF2-40B4-BE49-F238E27FC236}">
                  <a16:creationId xmlns:a16="http://schemas.microsoft.com/office/drawing/2014/main" id="{921140D9-4822-45E9-A60E-AED916097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2" name="Freeform 388">
              <a:extLst>
                <a:ext uri="{FF2B5EF4-FFF2-40B4-BE49-F238E27FC236}">
                  <a16:creationId xmlns:a16="http://schemas.microsoft.com/office/drawing/2014/main" id="{FE3AD08C-AD3E-436B-BB97-FB7C33DE1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3" name="Freeform 389">
              <a:extLst>
                <a:ext uri="{FF2B5EF4-FFF2-40B4-BE49-F238E27FC236}">
                  <a16:creationId xmlns:a16="http://schemas.microsoft.com/office/drawing/2014/main" id="{39C0BAE7-EBBB-4CBF-BA1D-0D9A4A186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4" name="Freeform 390">
              <a:extLst>
                <a:ext uri="{FF2B5EF4-FFF2-40B4-BE49-F238E27FC236}">
                  <a16:creationId xmlns:a16="http://schemas.microsoft.com/office/drawing/2014/main" id="{41F162C2-D61F-4066-AC29-E526004EC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5" name="Freeform 29">
              <a:extLst>
                <a:ext uri="{FF2B5EF4-FFF2-40B4-BE49-F238E27FC236}">
                  <a16:creationId xmlns:a16="http://schemas.microsoft.com/office/drawing/2014/main" id="{D3D8F3DE-DE89-4F1C-9EEA-BEC6A0837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4033DAC1-3D0E-4F6B-A5A1-4E94E4638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75C22129-CB78-47BA-BAA6-293A233B6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1A009602-8130-4467-B236-C31E56EDB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201C9EC7-5F39-4BCC-931A-C7091A16B8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9BEC48DA-611C-400E-908F-148AEBA74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1" name="Freeform 397">
              <a:extLst>
                <a:ext uri="{FF2B5EF4-FFF2-40B4-BE49-F238E27FC236}">
                  <a16:creationId xmlns:a16="http://schemas.microsoft.com/office/drawing/2014/main" id="{B6F78119-9F59-4A0C-8FB7-BC39DF061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2" name="Freeform 398">
              <a:extLst>
                <a:ext uri="{FF2B5EF4-FFF2-40B4-BE49-F238E27FC236}">
                  <a16:creationId xmlns:a16="http://schemas.microsoft.com/office/drawing/2014/main" id="{AE8ED7F9-EF3A-4FB0-B8A9-72264EB1D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3" name="Freeform 399">
              <a:extLst>
                <a:ext uri="{FF2B5EF4-FFF2-40B4-BE49-F238E27FC236}">
                  <a16:creationId xmlns:a16="http://schemas.microsoft.com/office/drawing/2014/main" id="{4138168E-982E-4AFC-8C92-FF3DDB370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4" name="Freeform 400">
              <a:extLst>
                <a:ext uri="{FF2B5EF4-FFF2-40B4-BE49-F238E27FC236}">
                  <a16:creationId xmlns:a16="http://schemas.microsoft.com/office/drawing/2014/main" id="{98E761A4-1830-473A-BF95-0212FD10E9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21" name="Group 1820">
            <a:extLst>
              <a:ext uri="{FF2B5EF4-FFF2-40B4-BE49-F238E27FC236}">
                <a16:creationId xmlns:a16="http://schemas.microsoft.com/office/drawing/2014/main" id="{541099ED-BB8B-4885-9A17-74E3BE69FE69}"/>
              </a:ext>
            </a:extLst>
          </p:cNvPr>
          <p:cNvGrpSpPr/>
          <p:nvPr userDrawn="1"/>
        </p:nvGrpSpPr>
        <p:grpSpPr>
          <a:xfrm>
            <a:off x="83663" y="2914177"/>
            <a:ext cx="12009864" cy="176637"/>
            <a:chOff x="83663" y="2829776"/>
            <a:chExt cx="12009864" cy="176637"/>
          </a:xfrm>
        </p:grpSpPr>
        <p:sp>
          <p:nvSpPr>
            <p:cNvPr id="139" name="Freeform 29">
              <a:extLst>
                <a:ext uri="{FF2B5EF4-FFF2-40B4-BE49-F238E27FC236}">
                  <a16:creationId xmlns:a16="http://schemas.microsoft.com/office/drawing/2014/main" id="{392D5171-716F-4E9C-BF22-4B7104D3B7C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0" name="Freeform 30">
              <a:extLst>
                <a:ext uri="{FF2B5EF4-FFF2-40B4-BE49-F238E27FC236}">
                  <a16:creationId xmlns:a16="http://schemas.microsoft.com/office/drawing/2014/main" id="{DCEDB26D-2B2C-4A79-84E8-29D5180F45B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1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1" name="Freeform 31">
              <a:extLst>
                <a:ext uri="{FF2B5EF4-FFF2-40B4-BE49-F238E27FC236}">
                  <a16:creationId xmlns:a16="http://schemas.microsoft.com/office/drawing/2014/main" id="{5FD3B6F3-7F10-4E81-8C9E-8260BAEAAEE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6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2" name="Freeform 32">
              <a:extLst>
                <a:ext uri="{FF2B5EF4-FFF2-40B4-BE49-F238E27FC236}">
                  <a16:creationId xmlns:a16="http://schemas.microsoft.com/office/drawing/2014/main" id="{079B1FCE-2F35-45CA-AD93-576F409DE12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3" name="Freeform 29">
              <a:extLst>
                <a:ext uri="{FF2B5EF4-FFF2-40B4-BE49-F238E27FC236}">
                  <a16:creationId xmlns:a16="http://schemas.microsoft.com/office/drawing/2014/main" id="{8653C7C2-32D9-4ED5-9DAB-D5BB2263F4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2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4" name="Freeform 30">
              <a:extLst>
                <a:ext uri="{FF2B5EF4-FFF2-40B4-BE49-F238E27FC236}">
                  <a16:creationId xmlns:a16="http://schemas.microsoft.com/office/drawing/2014/main" id="{D00E0DE5-59F4-4E4F-A7BC-057006E01A8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5" name="Freeform 31">
              <a:extLst>
                <a:ext uri="{FF2B5EF4-FFF2-40B4-BE49-F238E27FC236}">
                  <a16:creationId xmlns:a16="http://schemas.microsoft.com/office/drawing/2014/main" id="{9C01E611-D666-425A-A43A-C43D23A950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7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6" name="Freeform 32">
              <a:extLst>
                <a:ext uri="{FF2B5EF4-FFF2-40B4-BE49-F238E27FC236}">
                  <a16:creationId xmlns:a16="http://schemas.microsoft.com/office/drawing/2014/main" id="{97953A47-D89F-495A-AFB5-79DE389420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6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7" name="Freeform 29">
              <a:extLst>
                <a:ext uri="{FF2B5EF4-FFF2-40B4-BE49-F238E27FC236}">
                  <a16:creationId xmlns:a16="http://schemas.microsoft.com/office/drawing/2014/main" id="{1CB10BF6-B594-4F75-B2B7-E7414DD119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4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8" name="Freeform 30">
              <a:extLst>
                <a:ext uri="{FF2B5EF4-FFF2-40B4-BE49-F238E27FC236}">
                  <a16:creationId xmlns:a16="http://schemas.microsoft.com/office/drawing/2014/main" id="{C2ACE534-4295-4F9E-A562-6021A82C91A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9" name="Freeform 31">
              <a:extLst>
                <a:ext uri="{FF2B5EF4-FFF2-40B4-BE49-F238E27FC236}">
                  <a16:creationId xmlns:a16="http://schemas.microsoft.com/office/drawing/2014/main" id="{90A6E9B8-5D7F-43AE-899C-2365797E23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8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0" name="Freeform 32">
              <a:extLst>
                <a:ext uri="{FF2B5EF4-FFF2-40B4-BE49-F238E27FC236}">
                  <a16:creationId xmlns:a16="http://schemas.microsoft.com/office/drawing/2014/main" id="{3BA98D26-8488-4CC9-84A8-F3985D4F249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8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1" name="Freeform 29">
              <a:extLst>
                <a:ext uri="{FF2B5EF4-FFF2-40B4-BE49-F238E27FC236}">
                  <a16:creationId xmlns:a16="http://schemas.microsoft.com/office/drawing/2014/main" id="{FFA98111-E386-40D2-8E50-D76EDCD7025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2" name="Freeform 30">
              <a:extLst>
                <a:ext uri="{FF2B5EF4-FFF2-40B4-BE49-F238E27FC236}">
                  <a16:creationId xmlns:a16="http://schemas.microsoft.com/office/drawing/2014/main" id="{912729D7-A693-410D-9E9E-46EE3FB71C9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9534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3" name="Freeform 31">
              <a:extLst>
                <a:ext uri="{FF2B5EF4-FFF2-40B4-BE49-F238E27FC236}">
                  <a16:creationId xmlns:a16="http://schemas.microsoft.com/office/drawing/2014/main" id="{A4E052D0-5A95-4818-9A47-5D996151082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4" name="Freeform 32">
              <a:extLst>
                <a:ext uri="{FF2B5EF4-FFF2-40B4-BE49-F238E27FC236}">
                  <a16:creationId xmlns:a16="http://schemas.microsoft.com/office/drawing/2014/main" id="{21D30B51-3DD1-4A0B-AB27-1ADD452BEFA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6629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5" name="Freeform 521">
              <a:extLst>
                <a:ext uri="{FF2B5EF4-FFF2-40B4-BE49-F238E27FC236}">
                  <a16:creationId xmlns:a16="http://schemas.microsoft.com/office/drawing/2014/main" id="{9E5973D7-880B-4444-8EF4-CBD4AE8F7D2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6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6" name="Freeform 522">
              <a:extLst>
                <a:ext uri="{FF2B5EF4-FFF2-40B4-BE49-F238E27FC236}">
                  <a16:creationId xmlns:a16="http://schemas.microsoft.com/office/drawing/2014/main" id="{D315560E-A118-4E8F-828D-4107FAF7A1E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4765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7" name="Freeform 523">
              <a:extLst>
                <a:ext uri="{FF2B5EF4-FFF2-40B4-BE49-F238E27FC236}">
                  <a16:creationId xmlns:a16="http://schemas.microsoft.com/office/drawing/2014/main" id="{00311F17-B541-4EFB-802A-4EA0D9EAD6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7999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8" name="Freeform 524">
              <a:extLst>
                <a:ext uri="{FF2B5EF4-FFF2-40B4-BE49-F238E27FC236}">
                  <a16:creationId xmlns:a16="http://schemas.microsoft.com/office/drawing/2014/main" id="{8F69C512-5E5D-47B6-9217-03280343810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1860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9" name="Freeform 29">
              <a:extLst>
                <a:ext uri="{FF2B5EF4-FFF2-40B4-BE49-F238E27FC236}">
                  <a16:creationId xmlns:a16="http://schemas.microsoft.com/office/drawing/2014/main" id="{6FEA9CBB-0677-4F45-95EC-E422E354E83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6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15949574-D408-47D4-A07D-0867D9E08F9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1" name="Freeform 29">
              <a:extLst>
                <a:ext uri="{FF2B5EF4-FFF2-40B4-BE49-F238E27FC236}">
                  <a16:creationId xmlns:a16="http://schemas.microsoft.com/office/drawing/2014/main" id="{7446A109-2341-441F-84FD-248EF7A887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08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2" name="Freeform 30">
              <a:extLst>
                <a:ext uri="{FF2B5EF4-FFF2-40B4-BE49-F238E27FC236}">
                  <a16:creationId xmlns:a16="http://schemas.microsoft.com/office/drawing/2014/main" id="{841ED32C-A397-44AE-9ABB-B53E7ABC1C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7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3" name="Freeform 31">
              <a:extLst>
                <a:ext uri="{FF2B5EF4-FFF2-40B4-BE49-F238E27FC236}">
                  <a16:creationId xmlns:a16="http://schemas.microsoft.com/office/drawing/2014/main" id="{51B10CBE-0B0F-4B26-A807-436E08E06E9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2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4" name="Freeform 32">
              <a:extLst>
                <a:ext uri="{FF2B5EF4-FFF2-40B4-BE49-F238E27FC236}">
                  <a16:creationId xmlns:a16="http://schemas.microsoft.com/office/drawing/2014/main" id="{E5BCBA0D-52F0-4729-83A3-CE8AFBFA6C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2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5" name="Freeform 29">
              <a:extLst>
                <a:ext uri="{FF2B5EF4-FFF2-40B4-BE49-F238E27FC236}">
                  <a16:creationId xmlns:a16="http://schemas.microsoft.com/office/drawing/2014/main" id="{9B13DDD3-0BB3-42C1-9BB0-CE1BE1BB337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39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6" name="Freeform 30">
              <a:extLst>
                <a:ext uri="{FF2B5EF4-FFF2-40B4-BE49-F238E27FC236}">
                  <a16:creationId xmlns:a16="http://schemas.microsoft.com/office/drawing/2014/main" id="{FCF3C257-8A6C-453E-9854-C2A1726FCA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8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095C4FC6-0599-4414-B78A-D8932580453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3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54BE86A6-25DD-4E30-A39E-6A6D17E1299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3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9" name="Freeform 29">
              <a:extLst>
                <a:ext uri="{FF2B5EF4-FFF2-40B4-BE49-F238E27FC236}">
                  <a16:creationId xmlns:a16="http://schemas.microsoft.com/office/drawing/2014/main" id="{D5159BF3-46CC-4873-B033-147D962CC7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0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0" name="Freeform 30">
              <a:extLst>
                <a:ext uri="{FF2B5EF4-FFF2-40B4-BE49-F238E27FC236}">
                  <a16:creationId xmlns:a16="http://schemas.microsoft.com/office/drawing/2014/main" id="{38002703-9597-49E1-B0D0-88FDB381A95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1" name="Freeform 31">
              <a:extLst>
                <a:ext uri="{FF2B5EF4-FFF2-40B4-BE49-F238E27FC236}">
                  <a16:creationId xmlns:a16="http://schemas.microsoft.com/office/drawing/2014/main" id="{67909967-4B73-406F-BE30-678D64DD544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5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2" name="Freeform 32">
              <a:extLst>
                <a:ext uri="{FF2B5EF4-FFF2-40B4-BE49-F238E27FC236}">
                  <a16:creationId xmlns:a16="http://schemas.microsoft.com/office/drawing/2014/main" id="{88C614BB-C047-40F9-85CF-0893A0FA211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4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3" name="Freeform 29">
              <a:extLst>
                <a:ext uri="{FF2B5EF4-FFF2-40B4-BE49-F238E27FC236}">
                  <a16:creationId xmlns:a16="http://schemas.microsoft.com/office/drawing/2014/main" id="{7BF5FD84-9A4D-4DBC-A1FA-C3205A075E9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1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4" name="Freeform 30">
              <a:extLst>
                <a:ext uri="{FF2B5EF4-FFF2-40B4-BE49-F238E27FC236}">
                  <a16:creationId xmlns:a16="http://schemas.microsoft.com/office/drawing/2014/main" id="{407C8742-71A7-4E71-9A5D-D06BB9EEE18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7060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5" name="Freeform 31">
              <a:extLst>
                <a:ext uri="{FF2B5EF4-FFF2-40B4-BE49-F238E27FC236}">
                  <a16:creationId xmlns:a16="http://schemas.microsoft.com/office/drawing/2014/main" id="{CBE2FDD1-B43A-41F8-9EDF-A30939285F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6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6" name="Freeform 32">
              <a:extLst>
                <a:ext uri="{FF2B5EF4-FFF2-40B4-BE49-F238E27FC236}">
                  <a16:creationId xmlns:a16="http://schemas.microsoft.com/office/drawing/2014/main" id="{41156166-9A63-4FBF-9D3D-3DD9ECEA7A0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4155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7" name="Freeform 543">
              <a:extLst>
                <a:ext uri="{FF2B5EF4-FFF2-40B4-BE49-F238E27FC236}">
                  <a16:creationId xmlns:a16="http://schemas.microsoft.com/office/drawing/2014/main" id="{0521FBB5-5E11-4227-9C46-7C05BC0540B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8" name="Freeform 544">
              <a:extLst>
                <a:ext uri="{FF2B5EF4-FFF2-40B4-BE49-F238E27FC236}">
                  <a16:creationId xmlns:a16="http://schemas.microsoft.com/office/drawing/2014/main" id="{DD963703-A5E9-4193-B7AE-D716B7A45C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291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9" name="Freeform 545">
              <a:extLst>
                <a:ext uri="{FF2B5EF4-FFF2-40B4-BE49-F238E27FC236}">
                  <a16:creationId xmlns:a16="http://schemas.microsoft.com/office/drawing/2014/main" id="{B0E795AF-9183-4BFA-B235-C57F24C856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6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80" name="Freeform 546">
              <a:extLst>
                <a:ext uri="{FF2B5EF4-FFF2-40B4-BE49-F238E27FC236}">
                  <a16:creationId xmlns:a16="http://schemas.microsoft.com/office/drawing/2014/main" id="{296D1392-E439-4296-9778-4D770C79A2E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9387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81" name="Freeform 29">
              <a:extLst>
                <a:ext uri="{FF2B5EF4-FFF2-40B4-BE49-F238E27FC236}">
                  <a16:creationId xmlns:a16="http://schemas.microsoft.com/office/drawing/2014/main" id="{A7DE2403-60C7-4025-AC46-8669B87D922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3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82" name="Freeform 31">
              <a:extLst>
                <a:ext uri="{FF2B5EF4-FFF2-40B4-BE49-F238E27FC236}">
                  <a16:creationId xmlns:a16="http://schemas.microsoft.com/office/drawing/2014/main" id="{10729E0B-C412-43C5-9E5B-8622F1E24BF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7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EBC16467-A8FC-4767-B479-821C5AACEB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4480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id="{8582C6D7-D089-4BD2-B086-3B28915FD22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81575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7" name="Freeform 403">
              <a:extLst>
                <a:ext uri="{FF2B5EF4-FFF2-40B4-BE49-F238E27FC236}">
                  <a16:creationId xmlns:a16="http://schemas.microsoft.com/office/drawing/2014/main" id="{606F5F8A-8CC4-440F-86B9-EA3776B2BA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8" name="Freeform 404">
              <a:extLst>
                <a:ext uri="{FF2B5EF4-FFF2-40B4-BE49-F238E27FC236}">
                  <a16:creationId xmlns:a16="http://schemas.microsoft.com/office/drawing/2014/main" id="{1528F21E-EB99-4A5A-9E43-FD5D55A545C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9711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9" name="Freeform 405">
              <a:extLst>
                <a:ext uri="{FF2B5EF4-FFF2-40B4-BE49-F238E27FC236}">
                  <a16:creationId xmlns:a16="http://schemas.microsoft.com/office/drawing/2014/main" id="{4B0EAE85-0C97-4A97-9332-66097D717A6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5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0" name="Freeform 406">
              <a:extLst>
                <a:ext uri="{FF2B5EF4-FFF2-40B4-BE49-F238E27FC236}">
                  <a16:creationId xmlns:a16="http://schemas.microsoft.com/office/drawing/2014/main" id="{B2CF78D2-78D4-4FF0-A9CB-63AF612D320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6806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381A07A5-4B99-4ABB-9659-2B16C60BD3D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3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D54498B5-A780-4F4C-A49E-23D947DDD3D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7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816AC04F-87E4-4453-8955-4F5B6AC63B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5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10180E1-5136-4852-A120-2FA6F99D68E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3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CBB855A4-1E9D-42A6-9F78-FC43E68A630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48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1B8A5A80-3541-497F-B6C5-D54C9B55433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08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4A5DA074-0347-42CE-A3CC-05EDDB2F1B2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5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8" name="Freeform 30">
              <a:extLst>
                <a:ext uri="{FF2B5EF4-FFF2-40B4-BE49-F238E27FC236}">
                  <a16:creationId xmlns:a16="http://schemas.microsoft.com/office/drawing/2014/main" id="{0832DEEF-DDC8-4E3B-9E70-AED27E53E5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4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9" name="Freeform 31">
              <a:extLst>
                <a:ext uri="{FF2B5EF4-FFF2-40B4-BE49-F238E27FC236}">
                  <a16:creationId xmlns:a16="http://schemas.microsoft.com/office/drawing/2014/main" id="{B01C2F5E-6796-4EED-854B-917C31A51E7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0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0" name="Freeform 32">
              <a:extLst>
                <a:ext uri="{FF2B5EF4-FFF2-40B4-BE49-F238E27FC236}">
                  <a16:creationId xmlns:a16="http://schemas.microsoft.com/office/drawing/2014/main" id="{B3E0B317-DD1F-4BEF-874B-EFA24AB1540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39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1" name="Freeform 29">
              <a:extLst>
                <a:ext uri="{FF2B5EF4-FFF2-40B4-BE49-F238E27FC236}">
                  <a16:creationId xmlns:a16="http://schemas.microsoft.com/office/drawing/2014/main" id="{8384A136-FACA-4243-9386-CEE3B7FF236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6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2" name="Freeform 30">
              <a:extLst>
                <a:ext uri="{FF2B5EF4-FFF2-40B4-BE49-F238E27FC236}">
                  <a16:creationId xmlns:a16="http://schemas.microsoft.com/office/drawing/2014/main" id="{30C7A2AD-148E-4F74-82FE-A20AA30DF11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5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3" name="Freeform 31">
              <a:extLst>
                <a:ext uri="{FF2B5EF4-FFF2-40B4-BE49-F238E27FC236}">
                  <a16:creationId xmlns:a16="http://schemas.microsoft.com/office/drawing/2014/main" id="{867C3ECA-9BCB-41C1-81F3-13A7FBB3A62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1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4" name="Freeform 32">
              <a:extLst>
                <a:ext uri="{FF2B5EF4-FFF2-40B4-BE49-F238E27FC236}">
                  <a16:creationId xmlns:a16="http://schemas.microsoft.com/office/drawing/2014/main" id="{71AF6C65-04D1-44BE-B8F8-455F881F5E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0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5" name="Freeform 29">
              <a:extLst>
                <a:ext uri="{FF2B5EF4-FFF2-40B4-BE49-F238E27FC236}">
                  <a16:creationId xmlns:a16="http://schemas.microsoft.com/office/drawing/2014/main" id="{3F00F70B-8021-4B4F-A6CA-FB292957867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6" name="Freeform 30">
              <a:extLst>
                <a:ext uri="{FF2B5EF4-FFF2-40B4-BE49-F238E27FC236}">
                  <a16:creationId xmlns:a16="http://schemas.microsoft.com/office/drawing/2014/main" id="{B4EBCF14-7DA3-4676-91BD-09C9739D490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72007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7" name="Freeform 31">
              <a:extLst>
                <a:ext uri="{FF2B5EF4-FFF2-40B4-BE49-F238E27FC236}">
                  <a16:creationId xmlns:a16="http://schemas.microsoft.com/office/drawing/2014/main" id="{3C8A097F-DD68-4725-A275-728839BB554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2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8" name="Freeform 32">
              <a:extLst>
                <a:ext uri="{FF2B5EF4-FFF2-40B4-BE49-F238E27FC236}">
                  <a16:creationId xmlns:a16="http://schemas.microsoft.com/office/drawing/2014/main" id="{4B6A36A2-898B-4FC6-9109-1231547373C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9101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9" name="Freeform 425">
              <a:extLst>
                <a:ext uri="{FF2B5EF4-FFF2-40B4-BE49-F238E27FC236}">
                  <a16:creationId xmlns:a16="http://schemas.microsoft.com/office/drawing/2014/main" id="{021DA16D-21AD-463B-AB5E-98D37FC65AA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0" name="Freeform 426">
              <a:extLst>
                <a:ext uri="{FF2B5EF4-FFF2-40B4-BE49-F238E27FC236}">
                  <a16:creationId xmlns:a16="http://schemas.microsoft.com/office/drawing/2014/main" id="{977918E1-3770-416B-A895-14206573EBA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7237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1" name="Freeform 427">
              <a:extLst>
                <a:ext uri="{FF2B5EF4-FFF2-40B4-BE49-F238E27FC236}">
                  <a16:creationId xmlns:a16="http://schemas.microsoft.com/office/drawing/2014/main" id="{7A3A3F32-DAF2-4810-A6F3-06D3D1FE82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2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2" name="Freeform 428">
              <a:extLst>
                <a:ext uri="{FF2B5EF4-FFF2-40B4-BE49-F238E27FC236}">
                  <a16:creationId xmlns:a16="http://schemas.microsoft.com/office/drawing/2014/main" id="{E3E01BC9-279B-4F0E-A33E-59F0C08DA4A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4332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3" name="Freeform 29">
              <a:extLst>
                <a:ext uri="{FF2B5EF4-FFF2-40B4-BE49-F238E27FC236}">
                  <a16:creationId xmlns:a16="http://schemas.microsoft.com/office/drawing/2014/main" id="{8D90933B-2F75-4EE8-871B-FD9DC0C82B5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09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4" name="Freeform 31">
              <a:extLst>
                <a:ext uri="{FF2B5EF4-FFF2-40B4-BE49-F238E27FC236}">
                  <a16:creationId xmlns:a16="http://schemas.microsoft.com/office/drawing/2014/main" id="{DB39CD11-82D9-44CD-9F8B-0B5D50B9754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3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06" name="Group 1805">
            <a:extLst>
              <a:ext uri="{FF2B5EF4-FFF2-40B4-BE49-F238E27FC236}">
                <a16:creationId xmlns:a16="http://schemas.microsoft.com/office/drawing/2014/main" id="{BE72D951-75A4-4DA9-8903-264B4C8AD6CE}"/>
              </a:ext>
            </a:extLst>
          </p:cNvPr>
          <p:cNvGrpSpPr/>
          <p:nvPr userDrawn="1"/>
        </p:nvGrpSpPr>
        <p:grpSpPr>
          <a:xfrm>
            <a:off x="83663" y="3199211"/>
            <a:ext cx="12009863" cy="176637"/>
            <a:chOff x="83663" y="3120085"/>
            <a:chExt cx="12009863" cy="176637"/>
          </a:xfrm>
        </p:grpSpPr>
        <p:sp>
          <p:nvSpPr>
            <p:cNvPr id="183" name="Freeform 29">
              <a:extLst>
                <a:ext uri="{FF2B5EF4-FFF2-40B4-BE49-F238E27FC236}">
                  <a16:creationId xmlns:a16="http://schemas.microsoft.com/office/drawing/2014/main" id="{264AC6E7-01D5-40D8-8743-B48FAE547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84" name="Freeform 30">
              <a:extLst>
                <a:ext uri="{FF2B5EF4-FFF2-40B4-BE49-F238E27FC236}">
                  <a16:creationId xmlns:a16="http://schemas.microsoft.com/office/drawing/2014/main" id="{AF1A290E-9D5C-4D3E-B58F-B8A8F93E7A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85" name="Freeform 31">
              <a:extLst>
                <a:ext uri="{FF2B5EF4-FFF2-40B4-BE49-F238E27FC236}">
                  <a16:creationId xmlns:a16="http://schemas.microsoft.com/office/drawing/2014/main" id="{A66BF2C9-ABEB-49A8-9D26-1799DD2BA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86" name="Freeform 32">
              <a:extLst>
                <a:ext uri="{FF2B5EF4-FFF2-40B4-BE49-F238E27FC236}">
                  <a16:creationId xmlns:a16="http://schemas.microsoft.com/office/drawing/2014/main" id="{EFED73C6-3651-46CB-8675-80B071CA7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87" name="Freeform 29">
              <a:extLst>
                <a:ext uri="{FF2B5EF4-FFF2-40B4-BE49-F238E27FC236}">
                  <a16:creationId xmlns:a16="http://schemas.microsoft.com/office/drawing/2014/main" id="{42D6DE5F-4428-42A4-8443-3D7AEB80BF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88" name="Freeform 30">
              <a:extLst>
                <a:ext uri="{FF2B5EF4-FFF2-40B4-BE49-F238E27FC236}">
                  <a16:creationId xmlns:a16="http://schemas.microsoft.com/office/drawing/2014/main" id="{77EAB4FC-86D4-4318-80A7-44794FA6B2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89" name="Freeform 31">
              <a:extLst>
                <a:ext uri="{FF2B5EF4-FFF2-40B4-BE49-F238E27FC236}">
                  <a16:creationId xmlns:a16="http://schemas.microsoft.com/office/drawing/2014/main" id="{DB3DD124-1B6A-4866-BBFD-7F9A76EB7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90" name="Freeform 32">
              <a:extLst>
                <a:ext uri="{FF2B5EF4-FFF2-40B4-BE49-F238E27FC236}">
                  <a16:creationId xmlns:a16="http://schemas.microsoft.com/office/drawing/2014/main" id="{3D7A3F88-AAA4-4E6D-8BB1-79ECBB63C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91" name="Freeform 29">
              <a:extLst>
                <a:ext uri="{FF2B5EF4-FFF2-40B4-BE49-F238E27FC236}">
                  <a16:creationId xmlns:a16="http://schemas.microsoft.com/office/drawing/2014/main" id="{C7F4F5A3-B635-40FF-90A9-D0FD41B4E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92" name="Freeform 30">
              <a:extLst>
                <a:ext uri="{FF2B5EF4-FFF2-40B4-BE49-F238E27FC236}">
                  <a16:creationId xmlns:a16="http://schemas.microsoft.com/office/drawing/2014/main" id="{83F4EA44-920C-4715-B68B-64BF293BD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93" name="Freeform 31">
              <a:extLst>
                <a:ext uri="{FF2B5EF4-FFF2-40B4-BE49-F238E27FC236}">
                  <a16:creationId xmlns:a16="http://schemas.microsoft.com/office/drawing/2014/main" id="{ACA41A8C-96F8-44FF-9C1A-50DD1B02B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94" name="Freeform 32">
              <a:extLst>
                <a:ext uri="{FF2B5EF4-FFF2-40B4-BE49-F238E27FC236}">
                  <a16:creationId xmlns:a16="http://schemas.microsoft.com/office/drawing/2014/main" id="{9274AA7E-AF9E-4B39-BA51-CA52B0A10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95" name="Freeform 29">
              <a:extLst>
                <a:ext uri="{FF2B5EF4-FFF2-40B4-BE49-F238E27FC236}">
                  <a16:creationId xmlns:a16="http://schemas.microsoft.com/office/drawing/2014/main" id="{1D2111FD-9B98-4E66-B477-669499208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96" name="Freeform 30">
              <a:extLst>
                <a:ext uri="{FF2B5EF4-FFF2-40B4-BE49-F238E27FC236}">
                  <a16:creationId xmlns:a16="http://schemas.microsoft.com/office/drawing/2014/main" id="{6AA312F4-25D1-4D24-B568-08ED8ACA4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97" name="Freeform 31">
              <a:extLst>
                <a:ext uri="{FF2B5EF4-FFF2-40B4-BE49-F238E27FC236}">
                  <a16:creationId xmlns:a16="http://schemas.microsoft.com/office/drawing/2014/main" id="{E87D0181-2200-42D3-8970-991B9930F4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98" name="Freeform 32">
              <a:extLst>
                <a:ext uri="{FF2B5EF4-FFF2-40B4-BE49-F238E27FC236}">
                  <a16:creationId xmlns:a16="http://schemas.microsoft.com/office/drawing/2014/main" id="{09443674-B67D-46F8-BCC5-5ED0CA5F6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99" name="Freeform 565">
              <a:extLst>
                <a:ext uri="{FF2B5EF4-FFF2-40B4-BE49-F238E27FC236}">
                  <a16:creationId xmlns:a16="http://schemas.microsoft.com/office/drawing/2014/main" id="{10810694-117B-4425-868B-0E45A3DFC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00" name="Freeform 566">
              <a:extLst>
                <a:ext uri="{FF2B5EF4-FFF2-40B4-BE49-F238E27FC236}">
                  <a16:creationId xmlns:a16="http://schemas.microsoft.com/office/drawing/2014/main" id="{AC606DA5-EC36-49E7-9FD5-59A03F72C6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01" name="Freeform 567">
              <a:extLst>
                <a:ext uri="{FF2B5EF4-FFF2-40B4-BE49-F238E27FC236}">
                  <a16:creationId xmlns:a16="http://schemas.microsoft.com/office/drawing/2014/main" id="{5640AFA6-64C6-41DF-B7CE-4EAAA7A39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02" name="Freeform 568">
              <a:extLst>
                <a:ext uri="{FF2B5EF4-FFF2-40B4-BE49-F238E27FC236}">
                  <a16:creationId xmlns:a16="http://schemas.microsoft.com/office/drawing/2014/main" id="{36AAF8C4-4FBE-4DDD-B437-FB23809EF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7107F083-C1CA-46E9-AECD-5B7DFF24F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04" name="Freeform 31">
              <a:extLst>
                <a:ext uri="{FF2B5EF4-FFF2-40B4-BE49-F238E27FC236}">
                  <a16:creationId xmlns:a16="http://schemas.microsoft.com/office/drawing/2014/main" id="{662C187E-86A1-4E26-943E-5B32AC167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05" name="Freeform 29">
              <a:extLst>
                <a:ext uri="{FF2B5EF4-FFF2-40B4-BE49-F238E27FC236}">
                  <a16:creationId xmlns:a16="http://schemas.microsoft.com/office/drawing/2014/main" id="{1B5A5D4F-0025-4488-9054-087EAF766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06" name="Freeform 30">
              <a:extLst>
                <a:ext uri="{FF2B5EF4-FFF2-40B4-BE49-F238E27FC236}">
                  <a16:creationId xmlns:a16="http://schemas.microsoft.com/office/drawing/2014/main" id="{30157D0E-8DD5-49D3-B70F-B3C56EEE4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07" name="Freeform 31">
              <a:extLst>
                <a:ext uri="{FF2B5EF4-FFF2-40B4-BE49-F238E27FC236}">
                  <a16:creationId xmlns:a16="http://schemas.microsoft.com/office/drawing/2014/main" id="{BCE73DE1-9D13-42B1-B5A4-EE5D3CC53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08" name="Freeform 32">
              <a:extLst>
                <a:ext uri="{FF2B5EF4-FFF2-40B4-BE49-F238E27FC236}">
                  <a16:creationId xmlns:a16="http://schemas.microsoft.com/office/drawing/2014/main" id="{060FBDA3-C2AE-4610-91C3-35224DD7C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09" name="Freeform 29">
              <a:extLst>
                <a:ext uri="{FF2B5EF4-FFF2-40B4-BE49-F238E27FC236}">
                  <a16:creationId xmlns:a16="http://schemas.microsoft.com/office/drawing/2014/main" id="{6AE82579-1DC0-49FB-9D06-FD9A2B3B7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10" name="Freeform 30">
              <a:extLst>
                <a:ext uri="{FF2B5EF4-FFF2-40B4-BE49-F238E27FC236}">
                  <a16:creationId xmlns:a16="http://schemas.microsoft.com/office/drawing/2014/main" id="{420E8154-BE21-4CDB-A231-44ABDB3F8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11" name="Freeform 31">
              <a:extLst>
                <a:ext uri="{FF2B5EF4-FFF2-40B4-BE49-F238E27FC236}">
                  <a16:creationId xmlns:a16="http://schemas.microsoft.com/office/drawing/2014/main" id="{D0FE40C5-7CA9-4F36-A9E9-DA9E0272D63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12" name="Freeform 32">
              <a:extLst>
                <a:ext uri="{FF2B5EF4-FFF2-40B4-BE49-F238E27FC236}">
                  <a16:creationId xmlns:a16="http://schemas.microsoft.com/office/drawing/2014/main" id="{958440EA-219C-4DC4-9A0F-F2CAE4033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13" name="Freeform 29">
              <a:extLst>
                <a:ext uri="{FF2B5EF4-FFF2-40B4-BE49-F238E27FC236}">
                  <a16:creationId xmlns:a16="http://schemas.microsoft.com/office/drawing/2014/main" id="{912864C7-C94E-4178-B058-7D9C60129C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14" name="Freeform 30">
              <a:extLst>
                <a:ext uri="{FF2B5EF4-FFF2-40B4-BE49-F238E27FC236}">
                  <a16:creationId xmlns:a16="http://schemas.microsoft.com/office/drawing/2014/main" id="{B1D54496-C029-4D78-B5F8-49FC57F18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15" name="Freeform 31">
              <a:extLst>
                <a:ext uri="{FF2B5EF4-FFF2-40B4-BE49-F238E27FC236}">
                  <a16:creationId xmlns:a16="http://schemas.microsoft.com/office/drawing/2014/main" id="{2C4A7F03-9D2D-4B9A-9AFF-1546D3CE7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16" name="Freeform 32">
              <a:extLst>
                <a:ext uri="{FF2B5EF4-FFF2-40B4-BE49-F238E27FC236}">
                  <a16:creationId xmlns:a16="http://schemas.microsoft.com/office/drawing/2014/main" id="{54AEAF42-949E-47BF-A756-FFADFF645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17" name="Freeform 29">
              <a:extLst>
                <a:ext uri="{FF2B5EF4-FFF2-40B4-BE49-F238E27FC236}">
                  <a16:creationId xmlns:a16="http://schemas.microsoft.com/office/drawing/2014/main" id="{EE9716AB-1338-4D35-BA91-5FC7764BA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18" name="Freeform 30">
              <a:extLst>
                <a:ext uri="{FF2B5EF4-FFF2-40B4-BE49-F238E27FC236}">
                  <a16:creationId xmlns:a16="http://schemas.microsoft.com/office/drawing/2014/main" id="{C1254EB0-1701-4987-A194-B15335DBA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19" name="Freeform 31">
              <a:extLst>
                <a:ext uri="{FF2B5EF4-FFF2-40B4-BE49-F238E27FC236}">
                  <a16:creationId xmlns:a16="http://schemas.microsoft.com/office/drawing/2014/main" id="{3219967A-953E-478C-B3A7-5AA1ABDB7D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20" name="Freeform 32">
              <a:extLst>
                <a:ext uri="{FF2B5EF4-FFF2-40B4-BE49-F238E27FC236}">
                  <a16:creationId xmlns:a16="http://schemas.microsoft.com/office/drawing/2014/main" id="{06751FEE-A520-4794-AAA3-43FAFBDF0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21" name="Freeform 587">
              <a:extLst>
                <a:ext uri="{FF2B5EF4-FFF2-40B4-BE49-F238E27FC236}">
                  <a16:creationId xmlns:a16="http://schemas.microsoft.com/office/drawing/2014/main" id="{B803B876-53D6-47EF-8EDB-C8BF4AC57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22" name="Freeform 588">
              <a:extLst>
                <a:ext uri="{FF2B5EF4-FFF2-40B4-BE49-F238E27FC236}">
                  <a16:creationId xmlns:a16="http://schemas.microsoft.com/office/drawing/2014/main" id="{3377FCAE-9DC2-4C31-8681-215EAEB2D6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23" name="Freeform 589">
              <a:extLst>
                <a:ext uri="{FF2B5EF4-FFF2-40B4-BE49-F238E27FC236}">
                  <a16:creationId xmlns:a16="http://schemas.microsoft.com/office/drawing/2014/main" id="{35FD5FA9-B190-4369-BAD8-37DE419F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24" name="Freeform 590">
              <a:extLst>
                <a:ext uri="{FF2B5EF4-FFF2-40B4-BE49-F238E27FC236}">
                  <a16:creationId xmlns:a16="http://schemas.microsoft.com/office/drawing/2014/main" id="{50659306-72E2-4BFC-AA1F-9BE29391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25" name="Freeform 29">
              <a:extLst>
                <a:ext uri="{FF2B5EF4-FFF2-40B4-BE49-F238E27FC236}">
                  <a16:creationId xmlns:a16="http://schemas.microsoft.com/office/drawing/2014/main" id="{10FBB27E-3BF1-4B8D-A95A-27CDC99A9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26" name="Freeform 31">
              <a:extLst>
                <a:ext uri="{FF2B5EF4-FFF2-40B4-BE49-F238E27FC236}">
                  <a16:creationId xmlns:a16="http://schemas.microsoft.com/office/drawing/2014/main" id="{EAB0B7C8-1754-44D3-882E-BCE44C4EE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5" name="Freeform 29">
              <a:extLst>
                <a:ext uri="{FF2B5EF4-FFF2-40B4-BE49-F238E27FC236}">
                  <a16:creationId xmlns:a16="http://schemas.microsoft.com/office/drawing/2014/main" id="{0AD6B4A6-A022-4041-A253-C2627DDB9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6" name="Freeform 30">
              <a:extLst>
                <a:ext uri="{FF2B5EF4-FFF2-40B4-BE49-F238E27FC236}">
                  <a16:creationId xmlns:a16="http://schemas.microsoft.com/office/drawing/2014/main" id="{E726031E-1FDB-4B06-9342-3DB20D51A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7" name="Freeform 31">
              <a:extLst>
                <a:ext uri="{FF2B5EF4-FFF2-40B4-BE49-F238E27FC236}">
                  <a16:creationId xmlns:a16="http://schemas.microsoft.com/office/drawing/2014/main" id="{5DD153F4-03E1-4492-B4FF-B57D2A35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8" name="Freeform 32">
              <a:extLst>
                <a:ext uri="{FF2B5EF4-FFF2-40B4-BE49-F238E27FC236}">
                  <a16:creationId xmlns:a16="http://schemas.microsoft.com/office/drawing/2014/main" id="{A97A57AF-D73C-4BAB-9043-D4B24F7CE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9" name="Freeform 29">
              <a:extLst>
                <a:ext uri="{FF2B5EF4-FFF2-40B4-BE49-F238E27FC236}">
                  <a16:creationId xmlns:a16="http://schemas.microsoft.com/office/drawing/2014/main" id="{98C0FBE8-7B60-48B1-AEBB-00CADC8D8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0" name="Freeform 30">
              <a:extLst>
                <a:ext uri="{FF2B5EF4-FFF2-40B4-BE49-F238E27FC236}">
                  <a16:creationId xmlns:a16="http://schemas.microsoft.com/office/drawing/2014/main" id="{BAB26855-72E4-4045-A04B-89CE4592D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1" name="Freeform 31">
              <a:extLst>
                <a:ext uri="{FF2B5EF4-FFF2-40B4-BE49-F238E27FC236}">
                  <a16:creationId xmlns:a16="http://schemas.microsoft.com/office/drawing/2014/main" id="{37F28AE2-76CE-46D3-87C8-0A828CB84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0032E565-2EAF-46C5-8D3A-FA351AD94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3" name="Freeform 29">
              <a:extLst>
                <a:ext uri="{FF2B5EF4-FFF2-40B4-BE49-F238E27FC236}">
                  <a16:creationId xmlns:a16="http://schemas.microsoft.com/office/drawing/2014/main" id="{ABF213DD-D002-4A5B-8BE9-33377A66A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4" name="Freeform 30">
              <a:extLst>
                <a:ext uri="{FF2B5EF4-FFF2-40B4-BE49-F238E27FC236}">
                  <a16:creationId xmlns:a16="http://schemas.microsoft.com/office/drawing/2014/main" id="{FF34AD78-195F-4EE6-BCD6-E29D807561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5" name="Freeform 31">
              <a:extLst>
                <a:ext uri="{FF2B5EF4-FFF2-40B4-BE49-F238E27FC236}">
                  <a16:creationId xmlns:a16="http://schemas.microsoft.com/office/drawing/2014/main" id="{510FD556-9E82-43BD-98BF-6FD725780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88FF55CB-8A40-4125-8509-3940A2CFED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7" name="Freeform 29">
              <a:extLst>
                <a:ext uri="{FF2B5EF4-FFF2-40B4-BE49-F238E27FC236}">
                  <a16:creationId xmlns:a16="http://schemas.microsoft.com/office/drawing/2014/main" id="{0B2EA9E0-6B38-4CCA-8FEC-DDB2DFC5B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8" name="Freeform 30">
              <a:extLst>
                <a:ext uri="{FF2B5EF4-FFF2-40B4-BE49-F238E27FC236}">
                  <a16:creationId xmlns:a16="http://schemas.microsoft.com/office/drawing/2014/main" id="{6590C83B-81BE-4F45-9071-4B356A51D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9" name="Freeform 31">
              <a:extLst>
                <a:ext uri="{FF2B5EF4-FFF2-40B4-BE49-F238E27FC236}">
                  <a16:creationId xmlns:a16="http://schemas.microsoft.com/office/drawing/2014/main" id="{7D25CFE3-F8F8-4324-B6D1-0D8A0955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0" name="Freeform 32">
              <a:extLst>
                <a:ext uri="{FF2B5EF4-FFF2-40B4-BE49-F238E27FC236}">
                  <a16:creationId xmlns:a16="http://schemas.microsoft.com/office/drawing/2014/main" id="{FDD53A37-0841-4263-9A35-8EAAE340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1" name="Freeform 447">
              <a:extLst>
                <a:ext uri="{FF2B5EF4-FFF2-40B4-BE49-F238E27FC236}">
                  <a16:creationId xmlns:a16="http://schemas.microsoft.com/office/drawing/2014/main" id="{B7EED427-4F31-4F93-9A9C-BC12C2A6D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2" name="Freeform 448">
              <a:extLst>
                <a:ext uri="{FF2B5EF4-FFF2-40B4-BE49-F238E27FC236}">
                  <a16:creationId xmlns:a16="http://schemas.microsoft.com/office/drawing/2014/main" id="{E4F8E918-F1EC-4F0E-9C84-89A22F563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3" name="Freeform 449">
              <a:extLst>
                <a:ext uri="{FF2B5EF4-FFF2-40B4-BE49-F238E27FC236}">
                  <a16:creationId xmlns:a16="http://schemas.microsoft.com/office/drawing/2014/main" id="{AB2BD2ED-0180-429D-BB39-EDB70D8EA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4" name="Freeform 450">
              <a:extLst>
                <a:ext uri="{FF2B5EF4-FFF2-40B4-BE49-F238E27FC236}">
                  <a16:creationId xmlns:a16="http://schemas.microsoft.com/office/drawing/2014/main" id="{53C041EC-3C93-4E73-97D5-E87F5F3655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5" name="Freeform 29">
              <a:extLst>
                <a:ext uri="{FF2B5EF4-FFF2-40B4-BE49-F238E27FC236}">
                  <a16:creationId xmlns:a16="http://schemas.microsoft.com/office/drawing/2014/main" id="{9915E8AC-529E-40C2-A835-572C41FCC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6" name="Freeform 31">
              <a:extLst>
                <a:ext uri="{FF2B5EF4-FFF2-40B4-BE49-F238E27FC236}">
                  <a16:creationId xmlns:a16="http://schemas.microsoft.com/office/drawing/2014/main" id="{B6E49029-E29C-4351-A323-6ADA8C61F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7" name="Freeform 29">
              <a:extLst>
                <a:ext uri="{FF2B5EF4-FFF2-40B4-BE49-F238E27FC236}">
                  <a16:creationId xmlns:a16="http://schemas.microsoft.com/office/drawing/2014/main" id="{78C37C65-A53C-4CFE-AE9A-670B395F0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8" name="Freeform 30">
              <a:extLst>
                <a:ext uri="{FF2B5EF4-FFF2-40B4-BE49-F238E27FC236}">
                  <a16:creationId xmlns:a16="http://schemas.microsoft.com/office/drawing/2014/main" id="{E81C5765-632E-4790-B5E3-B12F3C13A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9" name="Freeform 31">
              <a:extLst>
                <a:ext uri="{FF2B5EF4-FFF2-40B4-BE49-F238E27FC236}">
                  <a16:creationId xmlns:a16="http://schemas.microsoft.com/office/drawing/2014/main" id="{33266C91-BE44-495A-B2DE-C01555E896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0" name="Freeform 32">
              <a:extLst>
                <a:ext uri="{FF2B5EF4-FFF2-40B4-BE49-F238E27FC236}">
                  <a16:creationId xmlns:a16="http://schemas.microsoft.com/office/drawing/2014/main" id="{2EBFC1DA-E5F9-4849-856D-130B49736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1" name="Freeform 29">
              <a:extLst>
                <a:ext uri="{FF2B5EF4-FFF2-40B4-BE49-F238E27FC236}">
                  <a16:creationId xmlns:a16="http://schemas.microsoft.com/office/drawing/2014/main" id="{5DFE573A-8316-435B-AF08-76701ABB0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2" name="Freeform 30">
              <a:extLst>
                <a:ext uri="{FF2B5EF4-FFF2-40B4-BE49-F238E27FC236}">
                  <a16:creationId xmlns:a16="http://schemas.microsoft.com/office/drawing/2014/main" id="{19E0B935-74E8-4408-9D05-D3E37D093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3" name="Freeform 31">
              <a:extLst>
                <a:ext uri="{FF2B5EF4-FFF2-40B4-BE49-F238E27FC236}">
                  <a16:creationId xmlns:a16="http://schemas.microsoft.com/office/drawing/2014/main" id="{9EFBB459-365A-4566-B129-395F6CCAE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4" name="Freeform 32">
              <a:extLst>
                <a:ext uri="{FF2B5EF4-FFF2-40B4-BE49-F238E27FC236}">
                  <a16:creationId xmlns:a16="http://schemas.microsoft.com/office/drawing/2014/main" id="{80E07E11-BBDF-46B3-84A2-2F40AF03F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04" name="Group 1803">
            <a:extLst>
              <a:ext uri="{FF2B5EF4-FFF2-40B4-BE49-F238E27FC236}">
                <a16:creationId xmlns:a16="http://schemas.microsoft.com/office/drawing/2014/main" id="{2FFD6C10-FC4C-4F41-B7FF-62886559664D}"/>
              </a:ext>
            </a:extLst>
          </p:cNvPr>
          <p:cNvGrpSpPr/>
          <p:nvPr userDrawn="1"/>
        </p:nvGrpSpPr>
        <p:grpSpPr>
          <a:xfrm>
            <a:off x="83664" y="1774041"/>
            <a:ext cx="12009863" cy="176637"/>
            <a:chOff x="83664" y="1663922"/>
            <a:chExt cx="12009863" cy="176637"/>
          </a:xfrm>
        </p:grpSpPr>
        <p:sp>
          <p:nvSpPr>
            <p:cNvPr id="319" name="Freeform 29">
              <a:extLst>
                <a:ext uri="{FF2B5EF4-FFF2-40B4-BE49-F238E27FC236}">
                  <a16:creationId xmlns:a16="http://schemas.microsoft.com/office/drawing/2014/main" id="{A1FF5F7A-8C3F-4A83-9768-8CB24430683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1994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20" name="Freeform 30">
              <a:extLst>
                <a:ext uri="{FF2B5EF4-FFF2-40B4-BE49-F238E27FC236}">
                  <a16:creationId xmlns:a16="http://schemas.microsoft.com/office/drawing/2014/main" id="{CDE63646-4BE1-445A-853E-1CCC62FDDD5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21" name="Freeform 31">
              <a:extLst>
                <a:ext uri="{FF2B5EF4-FFF2-40B4-BE49-F238E27FC236}">
                  <a16:creationId xmlns:a16="http://schemas.microsoft.com/office/drawing/2014/main" id="{841BDC01-2683-4555-898B-32B6E2C82A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79088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22" name="Freeform 32">
              <a:extLst>
                <a:ext uri="{FF2B5EF4-FFF2-40B4-BE49-F238E27FC236}">
                  <a16:creationId xmlns:a16="http://schemas.microsoft.com/office/drawing/2014/main" id="{6FFE5B64-24C7-4D9A-BB64-4C41F7E4D06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8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23" name="Freeform 29">
              <a:extLst>
                <a:ext uri="{FF2B5EF4-FFF2-40B4-BE49-F238E27FC236}">
                  <a16:creationId xmlns:a16="http://schemas.microsoft.com/office/drawing/2014/main" id="{AEAC90F6-0D91-4EF2-8AEF-C6D2F58C547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7224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24" name="Freeform 30">
              <a:extLst>
                <a:ext uri="{FF2B5EF4-FFF2-40B4-BE49-F238E27FC236}">
                  <a16:creationId xmlns:a16="http://schemas.microsoft.com/office/drawing/2014/main" id="{FDB19BD2-BB72-4304-9ADA-D846D162AC9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4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25" name="Freeform 31">
              <a:extLst>
                <a:ext uri="{FF2B5EF4-FFF2-40B4-BE49-F238E27FC236}">
                  <a16:creationId xmlns:a16="http://schemas.microsoft.com/office/drawing/2014/main" id="{2081742D-10AB-4F41-BB2C-E6ED079A831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4319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26" name="Freeform 32">
              <a:extLst>
                <a:ext uri="{FF2B5EF4-FFF2-40B4-BE49-F238E27FC236}">
                  <a16:creationId xmlns:a16="http://schemas.microsoft.com/office/drawing/2014/main" id="{6F7424D8-E38A-44A6-92FB-1F915121F4D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8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27" name="Freeform 29">
              <a:extLst>
                <a:ext uri="{FF2B5EF4-FFF2-40B4-BE49-F238E27FC236}">
                  <a16:creationId xmlns:a16="http://schemas.microsoft.com/office/drawing/2014/main" id="{EC2B0569-BF87-4448-8F49-9B156BE052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6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28" name="Freeform 30">
              <a:extLst>
                <a:ext uri="{FF2B5EF4-FFF2-40B4-BE49-F238E27FC236}">
                  <a16:creationId xmlns:a16="http://schemas.microsoft.com/office/drawing/2014/main" id="{44766838-FC45-443E-B58B-B535CC20E6A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5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29" name="Freeform 31">
              <a:extLst>
                <a:ext uri="{FF2B5EF4-FFF2-40B4-BE49-F238E27FC236}">
                  <a16:creationId xmlns:a16="http://schemas.microsoft.com/office/drawing/2014/main" id="{6DA4BF52-653C-41FB-BE9F-F96C7606CE6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50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30" name="Freeform 32">
              <a:extLst>
                <a:ext uri="{FF2B5EF4-FFF2-40B4-BE49-F238E27FC236}">
                  <a16:creationId xmlns:a16="http://schemas.microsoft.com/office/drawing/2014/main" id="{0F036587-61CF-4602-B41D-A6AAB5938C1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10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31" name="Freeform 29">
              <a:extLst>
                <a:ext uri="{FF2B5EF4-FFF2-40B4-BE49-F238E27FC236}">
                  <a16:creationId xmlns:a16="http://schemas.microsoft.com/office/drawing/2014/main" id="{EA7C30F3-78F4-4BFE-8EAA-F3DA4B319BC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7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32" name="Freeform 30">
              <a:extLst>
                <a:ext uri="{FF2B5EF4-FFF2-40B4-BE49-F238E27FC236}">
                  <a16:creationId xmlns:a16="http://schemas.microsoft.com/office/drawing/2014/main" id="{342E3715-3D9A-4944-9423-0B03669A4CB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6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33" name="Freeform 31">
              <a:extLst>
                <a:ext uri="{FF2B5EF4-FFF2-40B4-BE49-F238E27FC236}">
                  <a16:creationId xmlns:a16="http://schemas.microsoft.com/office/drawing/2014/main" id="{45F6F329-3D55-4F1F-B4DF-31394C4C768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2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34" name="Freeform 32">
              <a:extLst>
                <a:ext uri="{FF2B5EF4-FFF2-40B4-BE49-F238E27FC236}">
                  <a16:creationId xmlns:a16="http://schemas.microsoft.com/office/drawing/2014/main" id="{1659BEF7-8541-41AE-AFCC-8944287FB89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41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35" name="Freeform 477">
              <a:extLst>
                <a:ext uri="{FF2B5EF4-FFF2-40B4-BE49-F238E27FC236}">
                  <a16:creationId xmlns:a16="http://schemas.microsoft.com/office/drawing/2014/main" id="{0DCFA3D4-9ED4-496F-A899-1B1F5375DC4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8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36" name="Freeform 478">
              <a:extLst>
                <a:ext uri="{FF2B5EF4-FFF2-40B4-BE49-F238E27FC236}">
                  <a16:creationId xmlns:a16="http://schemas.microsoft.com/office/drawing/2014/main" id="{0905BE28-EC14-4542-9B0E-3AF5D62D22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7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37" name="Freeform 479">
              <a:extLst>
                <a:ext uri="{FF2B5EF4-FFF2-40B4-BE49-F238E27FC236}">
                  <a16:creationId xmlns:a16="http://schemas.microsoft.com/office/drawing/2014/main" id="{FD1307AA-13C2-4EC1-A12F-227BE61E503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2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38" name="Freeform 480">
              <a:extLst>
                <a:ext uri="{FF2B5EF4-FFF2-40B4-BE49-F238E27FC236}">
                  <a16:creationId xmlns:a16="http://schemas.microsoft.com/office/drawing/2014/main" id="{10F5362D-A5D0-4703-AA2A-204A04FF0D2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2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39" name="Freeform 29">
              <a:extLst>
                <a:ext uri="{FF2B5EF4-FFF2-40B4-BE49-F238E27FC236}">
                  <a16:creationId xmlns:a16="http://schemas.microsoft.com/office/drawing/2014/main" id="{68334580-81FA-48C5-B0D2-8A78F79BB3B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40" name="Freeform 31">
              <a:extLst>
                <a:ext uri="{FF2B5EF4-FFF2-40B4-BE49-F238E27FC236}">
                  <a16:creationId xmlns:a16="http://schemas.microsoft.com/office/drawing/2014/main" id="{3549D2BD-CB3B-4332-B394-3118785ED29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3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41" name="Freeform 29">
              <a:extLst>
                <a:ext uri="{FF2B5EF4-FFF2-40B4-BE49-F238E27FC236}">
                  <a16:creationId xmlns:a16="http://schemas.microsoft.com/office/drawing/2014/main" id="{502327BD-77CB-4FE5-9AF0-1119286362B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69520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42" name="Freeform 30">
              <a:extLst>
                <a:ext uri="{FF2B5EF4-FFF2-40B4-BE49-F238E27FC236}">
                  <a16:creationId xmlns:a16="http://schemas.microsoft.com/office/drawing/2014/main" id="{C2476F8F-93FA-4A9B-953C-2E13A906A3C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43" name="Freeform 31">
              <a:extLst>
                <a:ext uri="{FF2B5EF4-FFF2-40B4-BE49-F238E27FC236}">
                  <a16:creationId xmlns:a16="http://schemas.microsoft.com/office/drawing/2014/main" id="{75A34BDE-D4E1-4BC0-956C-9C659829408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6614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44" name="Freeform 32">
              <a:extLst>
                <a:ext uri="{FF2B5EF4-FFF2-40B4-BE49-F238E27FC236}">
                  <a16:creationId xmlns:a16="http://schemas.microsoft.com/office/drawing/2014/main" id="{43B05AED-2EA1-4CB7-9103-93FA99D69E7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4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45" name="Freeform 29">
              <a:extLst>
                <a:ext uri="{FF2B5EF4-FFF2-40B4-BE49-F238E27FC236}">
                  <a16:creationId xmlns:a16="http://schemas.microsoft.com/office/drawing/2014/main" id="{09CC8A84-607A-4144-8398-2C5386C2F48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4751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46" name="Freeform 30">
              <a:extLst>
                <a:ext uri="{FF2B5EF4-FFF2-40B4-BE49-F238E27FC236}">
                  <a16:creationId xmlns:a16="http://schemas.microsoft.com/office/drawing/2014/main" id="{87155829-EDBE-4F63-8502-09657BD623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10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47" name="Freeform 31">
              <a:extLst>
                <a:ext uri="{FF2B5EF4-FFF2-40B4-BE49-F238E27FC236}">
                  <a16:creationId xmlns:a16="http://schemas.microsoft.com/office/drawing/2014/main" id="{425EF920-E2AB-4F7C-8C6C-62AF4A250A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1846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48" name="Freeform 32">
              <a:extLst>
                <a:ext uri="{FF2B5EF4-FFF2-40B4-BE49-F238E27FC236}">
                  <a16:creationId xmlns:a16="http://schemas.microsoft.com/office/drawing/2014/main" id="{9571A7A8-F372-425F-BD0B-59A1E09D3DE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5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49" name="Freeform 29">
              <a:extLst>
                <a:ext uri="{FF2B5EF4-FFF2-40B4-BE49-F238E27FC236}">
                  <a16:creationId xmlns:a16="http://schemas.microsoft.com/office/drawing/2014/main" id="{1FCD8FCF-6471-4230-B7B8-4978EB62CEF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50" name="Freeform 30">
              <a:extLst>
                <a:ext uri="{FF2B5EF4-FFF2-40B4-BE49-F238E27FC236}">
                  <a16:creationId xmlns:a16="http://schemas.microsoft.com/office/drawing/2014/main" id="{45362D78-19AB-48B7-A84D-16D6CD4CDA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2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51" name="Freeform 31">
              <a:extLst>
                <a:ext uri="{FF2B5EF4-FFF2-40B4-BE49-F238E27FC236}">
                  <a16:creationId xmlns:a16="http://schemas.microsoft.com/office/drawing/2014/main" id="{272E49C9-4DDD-4D81-9CA4-0EE03FB0F6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7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52" name="Freeform 32">
              <a:extLst>
                <a:ext uri="{FF2B5EF4-FFF2-40B4-BE49-F238E27FC236}">
                  <a16:creationId xmlns:a16="http://schemas.microsoft.com/office/drawing/2014/main" id="{F22645B0-6477-4DB6-950C-A4B4F93E13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53" name="Freeform 29">
              <a:extLst>
                <a:ext uri="{FF2B5EF4-FFF2-40B4-BE49-F238E27FC236}">
                  <a16:creationId xmlns:a16="http://schemas.microsoft.com/office/drawing/2014/main" id="{09B994B1-7A8B-46BB-9C64-B3AD463971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3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54" name="Freeform 30">
              <a:extLst>
                <a:ext uri="{FF2B5EF4-FFF2-40B4-BE49-F238E27FC236}">
                  <a16:creationId xmlns:a16="http://schemas.microsoft.com/office/drawing/2014/main" id="{7972DAD1-31C4-48BA-A462-D1FD8DA3C3A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55" name="Freeform 31">
              <a:extLst>
                <a:ext uri="{FF2B5EF4-FFF2-40B4-BE49-F238E27FC236}">
                  <a16:creationId xmlns:a16="http://schemas.microsoft.com/office/drawing/2014/main" id="{64CC8350-60C8-49B3-9488-67DAF380545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8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56" name="Freeform 32">
              <a:extLst>
                <a:ext uri="{FF2B5EF4-FFF2-40B4-BE49-F238E27FC236}">
                  <a16:creationId xmlns:a16="http://schemas.microsoft.com/office/drawing/2014/main" id="{725F749E-C060-4467-AFCB-F01D8E6B3FE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7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57" name="Freeform 499">
              <a:extLst>
                <a:ext uri="{FF2B5EF4-FFF2-40B4-BE49-F238E27FC236}">
                  <a16:creationId xmlns:a16="http://schemas.microsoft.com/office/drawing/2014/main" id="{A5929FEF-2958-4E24-A181-9366FF36699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5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58" name="Freeform 500">
              <a:extLst>
                <a:ext uri="{FF2B5EF4-FFF2-40B4-BE49-F238E27FC236}">
                  <a16:creationId xmlns:a16="http://schemas.microsoft.com/office/drawing/2014/main" id="{94A8D840-28B0-49AA-A1EF-55A8030AD87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59" name="Freeform 501">
              <a:extLst>
                <a:ext uri="{FF2B5EF4-FFF2-40B4-BE49-F238E27FC236}">
                  <a16:creationId xmlns:a16="http://schemas.microsoft.com/office/drawing/2014/main" id="{410F1B08-1AE0-42A2-9C2B-A2542A82EE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9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60" name="Freeform 502">
              <a:extLst>
                <a:ext uri="{FF2B5EF4-FFF2-40B4-BE49-F238E27FC236}">
                  <a16:creationId xmlns:a16="http://schemas.microsoft.com/office/drawing/2014/main" id="{20E66824-37C1-43D0-AA34-FDE99F19BE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9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61" name="Freeform 29">
              <a:extLst>
                <a:ext uri="{FF2B5EF4-FFF2-40B4-BE49-F238E27FC236}">
                  <a16:creationId xmlns:a16="http://schemas.microsoft.com/office/drawing/2014/main" id="{189EC206-8EFB-4C2B-807C-BBDE78828AB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62" name="Freeform 31">
              <a:extLst>
                <a:ext uri="{FF2B5EF4-FFF2-40B4-BE49-F238E27FC236}">
                  <a16:creationId xmlns:a16="http://schemas.microsoft.com/office/drawing/2014/main" id="{551BEA87-303C-4C90-9B82-763E98AF25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29" name="Freeform 29">
              <a:extLst>
                <a:ext uri="{FF2B5EF4-FFF2-40B4-BE49-F238E27FC236}">
                  <a16:creationId xmlns:a16="http://schemas.microsoft.com/office/drawing/2014/main" id="{6333BBC6-F1E1-497C-AB64-9D4DB667CF5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7048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30" name="Freeform 30">
              <a:extLst>
                <a:ext uri="{FF2B5EF4-FFF2-40B4-BE49-F238E27FC236}">
                  <a16:creationId xmlns:a16="http://schemas.microsoft.com/office/drawing/2014/main" id="{6C4018FE-3A89-4961-90B2-649DD278FA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7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31" name="Freeform 31">
              <a:extLst>
                <a:ext uri="{FF2B5EF4-FFF2-40B4-BE49-F238E27FC236}">
                  <a16:creationId xmlns:a16="http://schemas.microsoft.com/office/drawing/2014/main" id="{C9CFAEF6-A908-4704-886C-4A068C982C1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4142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32" name="Freeform 32">
              <a:extLst>
                <a:ext uri="{FF2B5EF4-FFF2-40B4-BE49-F238E27FC236}">
                  <a16:creationId xmlns:a16="http://schemas.microsoft.com/office/drawing/2014/main" id="{73B083C5-25A1-43B2-B0A7-3CD495E2E88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8001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33" name="Freeform 29">
              <a:extLst>
                <a:ext uri="{FF2B5EF4-FFF2-40B4-BE49-F238E27FC236}">
                  <a16:creationId xmlns:a16="http://schemas.microsoft.com/office/drawing/2014/main" id="{DAB884E2-CE71-4DDE-A735-E37DCC5A53E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2278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34" name="Freeform 30">
              <a:extLst>
                <a:ext uri="{FF2B5EF4-FFF2-40B4-BE49-F238E27FC236}">
                  <a16:creationId xmlns:a16="http://schemas.microsoft.com/office/drawing/2014/main" id="{EF568FE2-3565-47CD-ADC4-B04DAA7488B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8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35" name="Freeform 31">
              <a:extLst>
                <a:ext uri="{FF2B5EF4-FFF2-40B4-BE49-F238E27FC236}">
                  <a16:creationId xmlns:a16="http://schemas.microsoft.com/office/drawing/2014/main" id="{3F475107-6FC4-4179-B06A-8BF6B5F902F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19373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36" name="Freeform 32">
              <a:extLst>
                <a:ext uri="{FF2B5EF4-FFF2-40B4-BE49-F238E27FC236}">
                  <a16:creationId xmlns:a16="http://schemas.microsoft.com/office/drawing/2014/main" id="{3C96DC24-7E5F-4906-830F-6227C033421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37" name="Freeform 29">
              <a:extLst>
                <a:ext uri="{FF2B5EF4-FFF2-40B4-BE49-F238E27FC236}">
                  <a16:creationId xmlns:a16="http://schemas.microsoft.com/office/drawing/2014/main" id="{2DB41DF8-8259-4627-838C-DEAF6FCA52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10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38" name="Freeform 30">
              <a:extLst>
                <a:ext uri="{FF2B5EF4-FFF2-40B4-BE49-F238E27FC236}">
                  <a16:creationId xmlns:a16="http://schemas.microsoft.com/office/drawing/2014/main" id="{3098C31F-8477-481C-B1B1-A82DACCA32C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9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39" name="Freeform 31">
              <a:extLst>
                <a:ext uri="{FF2B5EF4-FFF2-40B4-BE49-F238E27FC236}">
                  <a16:creationId xmlns:a16="http://schemas.microsoft.com/office/drawing/2014/main" id="{D983920F-5530-4960-BADE-CAF034760A5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4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40" name="Freeform 32">
              <a:extLst>
                <a:ext uri="{FF2B5EF4-FFF2-40B4-BE49-F238E27FC236}">
                  <a16:creationId xmlns:a16="http://schemas.microsoft.com/office/drawing/2014/main" id="{D9F4251F-E860-4F45-9E51-D20B1B8D50F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4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41" name="Freeform 29">
              <a:extLst>
                <a:ext uri="{FF2B5EF4-FFF2-40B4-BE49-F238E27FC236}">
                  <a16:creationId xmlns:a16="http://schemas.microsoft.com/office/drawing/2014/main" id="{37FC472F-3180-4603-8DAD-6764456D2BC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40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42" name="Freeform 30">
              <a:extLst>
                <a:ext uri="{FF2B5EF4-FFF2-40B4-BE49-F238E27FC236}">
                  <a16:creationId xmlns:a16="http://schemas.microsoft.com/office/drawing/2014/main" id="{C531C4E4-297D-4124-84BC-25B9E439FAB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9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43" name="Freeform 31">
              <a:extLst>
                <a:ext uri="{FF2B5EF4-FFF2-40B4-BE49-F238E27FC236}">
                  <a16:creationId xmlns:a16="http://schemas.microsoft.com/office/drawing/2014/main" id="{02DAF02D-D608-4F3F-A2B1-381E5462E60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6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44" name="Freeform 32">
              <a:extLst>
                <a:ext uri="{FF2B5EF4-FFF2-40B4-BE49-F238E27FC236}">
                  <a16:creationId xmlns:a16="http://schemas.microsoft.com/office/drawing/2014/main" id="{8C7D28A3-C382-45FC-B132-AC3CB6D5D1A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4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45" name="Freeform 387">
              <a:extLst>
                <a:ext uri="{FF2B5EF4-FFF2-40B4-BE49-F238E27FC236}">
                  <a16:creationId xmlns:a16="http://schemas.microsoft.com/office/drawing/2014/main" id="{C16632E5-2CA3-4E7D-A11E-9A529C40A4E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2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46" name="Freeform 388">
              <a:extLst>
                <a:ext uri="{FF2B5EF4-FFF2-40B4-BE49-F238E27FC236}">
                  <a16:creationId xmlns:a16="http://schemas.microsoft.com/office/drawing/2014/main" id="{B647CA16-4512-4A8A-8CD0-DBD07891ED1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47" name="Freeform 389">
              <a:extLst>
                <a:ext uri="{FF2B5EF4-FFF2-40B4-BE49-F238E27FC236}">
                  <a16:creationId xmlns:a16="http://schemas.microsoft.com/office/drawing/2014/main" id="{577326F0-060E-4758-9639-9DBDB1B8C43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6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48" name="Freeform 390">
              <a:extLst>
                <a:ext uri="{FF2B5EF4-FFF2-40B4-BE49-F238E27FC236}">
                  <a16:creationId xmlns:a16="http://schemas.microsoft.com/office/drawing/2014/main" id="{8631742D-93A8-43E6-8CBA-66BCEE1AB9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6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49" name="Freeform 29">
              <a:extLst>
                <a:ext uri="{FF2B5EF4-FFF2-40B4-BE49-F238E27FC236}">
                  <a16:creationId xmlns:a16="http://schemas.microsoft.com/office/drawing/2014/main" id="{E0DD1B22-EC27-454E-96AA-1162EECA0EC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3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50" name="Freeform 31">
              <a:extLst>
                <a:ext uri="{FF2B5EF4-FFF2-40B4-BE49-F238E27FC236}">
                  <a16:creationId xmlns:a16="http://schemas.microsoft.com/office/drawing/2014/main" id="{3FC7C8BE-C066-4AA2-869D-B678A04D0AA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7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51" name="Freeform 29">
              <a:extLst>
                <a:ext uri="{FF2B5EF4-FFF2-40B4-BE49-F238E27FC236}">
                  <a16:creationId xmlns:a16="http://schemas.microsoft.com/office/drawing/2014/main" id="{EDD192E1-3D1F-4DA4-A720-2F4E239C0C3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4575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52" name="Freeform 30">
              <a:extLst>
                <a:ext uri="{FF2B5EF4-FFF2-40B4-BE49-F238E27FC236}">
                  <a16:creationId xmlns:a16="http://schemas.microsoft.com/office/drawing/2014/main" id="{23BAE904-AA11-4B82-9E9B-E6ADC474C46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53" name="Freeform 31">
              <a:extLst>
                <a:ext uri="{FF2B5EF4-FFF2-40B4-BE49-F238E27FC236}">
                  <a16:creationId xmlns:a16="http://schemas.microsoft.com/office/drawing/2014/main" id="{7585F738-7F93-4052-9702-2D558ACE3B8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1668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54" name="Freeform 32">
              <a:extLst>
                <a:ext uri="{FF2B5EF4-FFF2-40B4-BE49-F238E27FC236}">
                  <a16:creationId xmlns:a16="http://schemas.microsoft.com/office/drawing/2014/main" id="{A3ABF0FF-013C-48E6-B6E9-70CBF62533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8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55" name="Freeform 397">
              <a:extLst>
                <a:ext uri="{FF2B5EF4-FFF2-40B4-BE49-F238E27FC236}">
                  <a16:creationId xmlns:a16="http://schemas.microsoft.com/office/drawing/2014/main" id="{636DD28C-CEE0-4B23-B6DA-9B6AE2C43C0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9805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56" name="Freeform 398">
              <a:extLst>
                <a:ext uri="{FF2B5EF4-FFF2-40B4-BE49-F238E27FC236}">
                  <a16:creationId xmlns:a16="http://schemas.microsoft.com/office/drawing/2014/main" id="{79DA7F26-9507-44CF-A6F0-D6EC5B5B45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4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57" name="Freeform 399">
              <a:extLst>
                <a:ext uri="{FF2B5EF4-FFF2-40B4-BE49-F238E27FC236}">
                  <a16:creationId xmlns:a16="http://schemas.microsoft.com/office/drawing/2014/main" id="{D495619C-D13F-4826-98C1-9C0FC1CFC91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6899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58" name="Freeform 400">
              <a:extLst>
                <a:ext uri="{FF2B5EF4-FFF2-40B4-BE49-F238E27FC236}">
                  <a16:creationId xmlns:a16="http://schemas.microsoft.com/office/drawing/2014/main" id="{85903CF0-FCCB-42A3-B0C2-497B3066DF9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8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05" name="Group 1804">
            <a:extLst>
              <a:ext uri="{FF2B5EF4-FFF2-40B4-BE49-F238E27FC236}">
                <a16:creationId xmlns:a16="http://schemas.microsoft.com/office/drawing/2014/main" id="{175F517F-E574-43AC-BCC9-20114D6375CB}"/>
              </a:ext>
            </a:extLst>
          </p:cNvPr>
          <p:cNvGrpSpPr/>
          <p:nvPr userDrawn="1"/>
        </p:nvGrpSpPr>
        <p:grpSpPr>
          <a:xfrm>
            <a:off x="83663" y="2059075"/>
            <a:ext cx="12009864" cy="176637"/>
            <a:chOff x="83663" y="1961698"/>
            <a:chExt cx="12009864" cy="176637"/>
          </a:xfrm>
        </p:grpSpPr>
        <p:sp>
          <p:nvSpPr>
            <p:cNvPr id="363" name="Freeform 29">
              <a:extLst>
                <a:ext uri="{FF2B5EF4-FFF2-40B4-BE49-F238E27FC236}">
                  <a16:creationId xmlns:a16="http://schemas.microsoft.com/office/drawing/2014/main" id="{EC7DB8EF-FBB0-4C0A-8DC8-E07F9A78A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64" name="Freeform 30">
              <a:extLst>
                <a:ext uri="{FF2B5EF4-FFF2-40B4-BE49-F238E27FC236}">
                  <a16:creationId xmlns:a16="http://schemas.microsoft.com/office/drawing/2014/main" id="{F4037115-A375-4861-B05A-B088C53D47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9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65" name="Freeform 31">
              <a:extLst>
                <a:ext uri="{FF2B5EF4-FFF2-40B4-BE49-F238E27FC236}">
                  <a16:creationId xmlns:a16="http://schemas.microsoft.com/office/drawing/2014/main" id="{F71B764F-BBC1-4903-82BF-E8F6BEEC0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5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66" name="Freeform 32">
              <a:extLst>
                <a:ext uri="{FF2B5EF4-FFF2-40B4-BE49-F238E27FC236}">
                  <a16:creationId xmlns:a16="http://schemas.microsoft.com/office/drawing/2014/main" id="{5B4D083D-0E63-46C1-8BD1-B68FB7974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67" name="Freeform 29">
              <a:extLst>
                <a:ext uri="{FF2B5EF4-FFF2-40B4-BE49-F238E27FC236}">
                  <a16:creationId xmlns:a16="http://schemas.microsoft.com/office/drawing/2014/main" id="{07F263A1-1052-42EF-BE2E-CBEC0776F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8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68" name="Freeform 30">
              <a:extLst>
                <a:ext uri="{FF2B5EF4-FFF2-40B4-BE49-F238E27FC236}">
                  <a16:creationId xmlns:a16="http://schemas.microsoft.com/office/drawing/2014/main" id="{0AF9870C-099E-4FC4-B9F3-04E82B06B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69" name="Freeform 31">
              <a:extLst>
                <a:ext uri="{FF2B5EF4-FFF2-40B4-BE49-F238E27FC236}">
                  <a16:creationId xmlns:a16="http://schemas.microsoft.com/office/drawing/2014/main" id="{A5763AC5-2EB8-4033-A2F4-E64BC95E5F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4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70" name="Freeform 32">
              <a:extLst>
                <a:ext uri="{FF2B5EF4-FFF2-40B4-BE49-F238E27FC236}">
                  <a16:creationId xmlns:a16="http://schemas.microsoft.com/office/drawing/2014/main" id="{A73BC0D5-4387-4AC6-A592-7C4A03AC8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2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71" name="Freeform 29">
              <a:extLst>
                <a:ext uri="{FF2B5EF4-FFF2-40B4-BE49-F238E27FC236}">
                  <a16:creationId xmlns:a16="http://schemas.microsoft.com/office/drawing/2014/main" id="{9A7B8048-FD3A-4FE1-9ABB-1F97F186A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6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72" name="Freeform 30">
              <a:extLst>
                <a:ext uri="{FF2B5EF4-FFF2-40B4-BE49-F238E27FC236}">
                  <a16:creationId xmlns:a16="http://schemas.microsoft.com/office/drawing/2014/main" id="{8E705442-3A03-4393-AD7C-5ECD2614D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73" name="Freeform 31">
              <a:extLst>
                <a:ext uri="{FF2B5EF4-FFF2-40B4-BE49-F238E27FC236}">
                  <a16:creationId xmlns:a16="http://schemas.microsoft.com/office/drawing/2014/main" id="{1BFB06A1-FDB8-43AF-9A28-3E1C806BB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3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74" name="Freeform 32">
              <a:extLst>
                <a:ext uri="{FF2B5EF4-FFF2-40B4-BE49-F238E27FC236}">
                  <a16:creationId xmlns:a16="http://schemas.microsoft.com/office/drawing/2014/main" id="{D4C3DB7E-A3A4-4629-86E4-0A6CFB52C1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1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75" name="Freeform 29">
              <a:extLst>
                <a:ext uri="{FF2B5EF4-FFF2-40B4-BE49-F238E27FC236}">
                  <a16:creationId xmlns:a16="http://schemas.microsoft.com/office/drawing/2014/main" id="{2ED5AD39-DD67-4A6C-9F4F-8AEBE7C640E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76" name="Freeform 30">
              <a:extLst>
                <a:ext uri="{FF2B5EF4-FFF2-40B4-BE49-F238E27FC236}">
                  <a16:creationId xmlns:a16="http://schemas.microsoft.com/office/drawing/2014/main" id="{6AB28ED1-CA10-4C14-81CE-430DCF8FE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7656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77" name="Freeform 31">
              <a:extLst>
                <a:ext uri="{FF2B5EF4-FFF2-40B4-BE49-F238E27FC236}">
                  <a16:creationId xmlns:a16="http://schemas.microsoft.com/office/drawing/2014/main" id="{F706576C-DE7A-41FD-8CCC-0602832481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2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78" name="Freeform 32">
              <a:extLst>
                <a:ext uri="{FF2B5EF4-FFF2-40B4-BE49-F238E27FC236}">
                  <a16:creationId xmlns:a16="http://schemas.microsoft.com/office/drawing/2014/main" id="{561CB93A-8653-4AD8-B4B6-EA001CA79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10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79" name="Freeform 521">
              <a:extLst>
                <a:ext uri="{FF2B5EF4-FFF2-40B4-BE49-F238E27FC236}">
                  <a16:creationId xmlns:a16="http://schemas.microsoft.com/office/drawing/2014/main" id="{2CB5CF9D-4ABD-44F9-ADEE-9B04A5EEC0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4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80" name="Freeform 522">
              <a:extLst>
                <a:ext uri="{FF2B5EF4-FFF2-40B4-BE49-F238E27FC236}">
                  <a16:creationId xmlns:a16="http://schemas.microsoft.com/office/drawing/2014/main" id="{737A4EFC-4138-4498-A9F7-84DF70DFF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2425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81" name="Freeform 523">
              <a:extLst>
                <a:ext uri="{FF2B5EF4-FFF2-40B4-BE49-F238E27FC236}">
                  <a16:creationId xmlns:a16="http://schemas.microsoft.com/office/drawing/2014/main" id="{529A9722-170F-4D12-A489-780BCCFAA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4751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82" name="Freeform 524">
              <a:extLst>
                <a:ext uri="{FF2B5EF4-FFF2-40B4-BE49-F238E27FC236}">
                  <a16:creationId xmlns:a16="http://schemas.microsoft.com/office/drawing/2014/main" id="{17B43C9F-DB77-40EA-AD93-0BFC53043B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83" name="Freeform 29">
              <a:extLst>
                <a:ext uri="{FF2B5EF4-FFF2-40B4-BE49-F238E27FC236}">
                  <a16:creationId xmlns:a16="http://schemas.microsoft.com/office/drawing/2014/main" id="{1B85B179-5587-404E-B9FB-BFF498A9F5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4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84" name="Freeform 31">
              <a:extLst>
                <a:ext uri="{FF2B5EF4-FFF2-40B4-BE49-F238E27FC236}">
                  <a16:creationId xmlns:a16="http://schemas.microsoft.com/office/drawing/2014/main" id="{E7BA6F5E-DC13-4AF4-9F49-EEF05A8F24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9520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85" name="Freeform 29">
              <a:extLst>
                <a:ext uri="{FF2B5EF4-FFF2-40B4-BE49-F238E27FC236}">
                  <a16:creationId xmlns:a16="http://schemas.microsoft.com/office/drawing/2014/main" id="{7AC21222-F53B-49F4-B120-4142E8959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2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86" name="Freeform 30">
              <a:extLst>
                <a:ext uri="{FF2B5EF4-FFF2-40B4-BE49-F238E27FC236}">
                  <a16:creationId xmlns:a16="http://schemas.microsoft.com/office/drawing/2014/main" id="{1D769113-2D5C-4319-B3A0-1445FC2FE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3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87" name="Freeform 31">
              <a:extLst>
                <a:ext uri="{FF2B5EF4-FFF2-40B4-BE49-F238E27FC236}">
                  <a16:creationId xmlns:a16="http://schemas.microsoft.com/office/drawing/2014/main" id="{CF76F5D2-8EBF-4BBF-BAC0-A598831BD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8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88" name="Freeform 32">
              <a:extLst>
                <a:ext uri="{FF2B5EF4-FFF2-40B4-BE49-F238E27FC236}">
                  <a16:creationId xmlns:a16="http://schemas.microsoft.com/office/drawing/2014/main" id="{79DF8DA3-0D96-46EC-9297-EC7B5CFF93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6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89" name="Freeform 29">
              <a:extLst>
                <a:ext uri="{FF2B5EF4-FFF2-40B4-BE49-F238E27FC236}">
                  <a16:creationId xmlns:a16="http://schemas.microsoft.com/office/drawing/2014/main" id="{0F27AB28-22A8-415C-B6D0-94ADD1E606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1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90" name="Freeform 30">
              <a:extLst>
                <a:ext uri="{FF2B5EF4-FFF2-40B4-BE49-F238E27FC236}">
                  <a16:creationId xmlns:a16="http://schemas.microsoft.com/office/drawing/2014/main" id="{D765D90F-EA0F-452A-A34B-3D776168B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2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91" name="Freeform 31">
              <a:extLst>
                <a:ext uri="{FF2B5EF4-FFF2-40B4-BE49-F238E27FC236}">
                  <a16:creationId xmlns:a16="http://schemas.microsoft.com/office/drawing/2014/main" id="{DD19005B-BC1E-494D-A8C5-649947858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8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92" name="Freeform 32">
              <a:extLst>
                <a:ext uri="{FF2B5EF4-FFF2-40B4-BE49-F238E27FC236}">
                  <a16:creationId xmlns:a16="http://schemas.microsoft.com/office/drawing/2014/main" id="{B91B9304-73B8-4185-8D11-481474B8C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6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93" name="Freeform 29">
              <a:extLst>
                <a:ext uri="{FF2B5EF4-FFF2-40B4-BE49-F238E27FC236}">
                  <a16:creationId xmlns:a16="http://schemas.microsoft.com/office/drawing/2014/main" id="{E0E23F06-6E0C-4B21-BB6B-EDAFF0375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20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94" name="Freeform 30">
              <a:extLst>
                <a:ext uri="{FF2B5EF4-FFF2-40B4-BE49-F238E27FC236}">
                  <a16:creationId xmlns:a16="http://schemas.microsoft.com/office/drawing/2014/main" id="{19AA63C5-39A7-41EE-8AB5-23D2AF665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95" name="Freeform 31">
              <a:extLst>
                <a:ext uri="{FF2B5EF4-FFF2-40B4-BE49-F238E27FC236}">
                  <a16:creationId xmlns:a16="http://schemas.microsoft.com/office/drawing/2014/main" id="{C265C136-7F01-4228-9566-BAF8D3CE6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6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96" name="Freeform 32">
              <a:extLst>
                <a:ext uri="{FF2B5EF4-FFF2-40B4-BE49-F238E27FC236}">
                  <a16:creationId xmlns:a16="http://schemas.microsoft.com/office/drawing/2014/main" id="{CE73E6DC-43ED-4A25-BED4-F78B6AECC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4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97" name="Freeform 29">
              <a:extLst>
                <a:ext uri="{FF2B5EF4-FFF2-40B4-BE49-F238E27FC236}">
                  <a16:creationId xmlns:a16="http://schemas.microsoft.com/office/drawing/2014/main" id="{E83598B8-DFA4-43D6-9DD0-0E3A9EADEE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9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98" name="Freeform 30">
              <a:extLst>
                <a:ext uri="{FF2B5EF4-FFF2-40B4-BE49-F238E27FC236}">
                  <a16:creationId xmlns:a16="http://schemas.microsoft.com/office/drawing/2014/main" id="{ECAAA4F9-BAE9-4CF4-BB8F-D8BBC0A97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0130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99" name="Freeform 31">
              <a:extLst>
                <a:ext uri="{FF2B5EF4-FFF2-40B4-BE49-F238E27FC236}">
                  <a16:creationId xmlns:a16="http://schemas.microsoft.com/office/drawing/2014/main" id="{17500CAF-9B1D-442B-BBE2-105CF53848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5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00" name="Freeform 32">
              <a:extLst>
                <a:ext uri="{FF2B5EF4-FFF2-40B4-BE49-F238E27FC236}">
                  <a16:creationId xmlns:a16="http://schemas.microsoft.com/office/drawing/2014/main" id="{A48C472F-EA7C-4B21-9F73-16B2616ED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01" name="Freeform 543">
              <a:extLst>
                <a:ext uri="{FF2B5EF4-FFF2-40B4-BE49-F238E27FC236}">
                  <a16:creationId xmlns:a16="http://schemas.microsoft.com/office/drawing/2014/main" id="{CEDC84EA-1A73-4988-B17D-FA9D4BBAB6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02" name="Freeform 544">
              <a:extLst>
                <a:ext uri="{FF2B5EF4-FFF2-40B4-BE49-F238E27FC236}">
                  <a16:creationId xmlns:a16="http://schemas.microsoft.com/office/drawing/2014/main" id="{B0FAC11E-D51E-408E-A483-C3BF5B4146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899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03" name="Freeform 545">
              <a:extLst>
                <a:ext uri="{FF2B5EF4-FFF2-40B4-BE49-F238E27FC236}">
                  <a16:creationId xmlns:a16="http://schemas.microsoft.com/office/drawing/2014/main" id="{A16AE418-38DB-4A77-AB1D-6D568C3FC1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7225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04" name="Freeform 546">
              <a:extLst>
                <a:ext uri="{FF2B5EF4-FFF2-40B4-BE49-F238E27FC236}">
                  <a16:creationId xmlns:a16="http://schemas.microsoft.com/office/drawing/2014/main" id="{14C68599-C497-4BF8-AF9A-1C07AC063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05" name="Freeform 29">
              <a:extLst>
                <a:ext uri="{FF2B5EF4-FFF2-40B4-BE49-F238E27FC236}">
                  <a16:creationId xmlns:a16="http://schemas.microsoft.com/office/drawing/2014/main" id="{B360B77C-F788-4D77-8D09-E35CCE523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7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06" name="Freeform 31">
              <a:extLst>
                <a:ext uri="{FF2B5EF4-FFF2-40B4-BE49-F238E27FC236}">
                  <a16:creationId xmlns:a16="http://schemas.microsoft.com/office/drawing/2014/main" id="{2707CBB0-54FD-4855-9208-E3453FCA11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1993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59" name="Freeform 30">
              <a:extLst>
                <a:ext uri="{FF2B5EF4-FFF2-40B4-BE49-F238E27FC236}">
                  <a16:creationId xmlns:a16="http://schemas.microsoft.com/office/drawing/2014/main" id="{999F113B-BDFD-4EFD-B098-A10DDFF420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710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60" name="Freeform 32">
              <a:extLst>
                <a:ext uri="{FF2B5EF4-FFF2-40B4-BE49-F238E27FC236}">
                  <a16:creationId xmlns:a16="http://schemas.microsoft.com/office/drawing/2014/main" id="{939ADE80-13C0-4FB3-830A-0081EC377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61" name="Freeform 403">
              <a:extLst>
                <a:ext uri="{FF2B5EF4-FFF2-40B4-BE49-F238E27FC236}">
                  <a16:creationId xmlns:a16="http://schemas.microsoft.com/office/drawing/2014/main" id="{51BF8E6F-80B4-4611-B309-FBC92351C0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62" name="Freeform 404">
              <a:extLst>
                <a:ext uri="{FF2B5EF4-FFF2-40B4-BE49-F238E27FC236}">
                  <a16:creationId xmlns:a16="http://schemas.microsoft.com/office/drawing/2014/main" id="{C1745FD0-455D-411D-A2DF-FD1C75C92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479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63" name="Freeform 405">
              <a:extLst>
                <a:ext uri="{FF2B5EF4-FFF2-40B4-BE49-F238E27FC236}">
                  <a16:creationId xmlns:a16="http://schemas.microsoft.com/office/drawing/2014/main" id="{63720F32-8B89-4D67-B1C4-D727F55BE2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806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64" name="Freeform 406">
              <a:extLst>
                <a:ext uri="{FF2B5EF4-FFF2-40B4-BE49-F238E27FC236}">
                  <a16:creationId xmlns:a16="http://schemas.microsoft.com/office/drawing/2014/main" id="{467ED7CC-B742-44A7-873C-BB650D336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65" name="Freeform 29">
              <a:extLst>
                <a:ext uri="{FF2B5EF4-FFF2-40B4-BE49-F238E27FC236}">
                  <a16:creationId xmlns:a16="http://schemas.microsoft.com/office/drawing/2014/main" id="{783111E6-E0F7-422E-B6AF-A849EA2F7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7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66" name="Freeform 31">
              <a:extLst>
                <a:ext uri="{FF2B5EF4-FFF2-40B4-BE49-F238E27FC236}">
                  <a16:creationId xmlns:a16="http://schemas.microsoft.com/office/drawing/2014/main" id="{90CFDFDC-52CB-400B-8EB9-6283B7C48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4574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67" name="Freeform 29">
              <a:extLst>
                <a:ext uri="{FF2B5EF4-FFF2-40B4-BE49-F238E27FC236}">
                  <a16:creationId xmlns:a16="http://schemas.microsoft.com/office/drawing/2014/main" id="{8CD146FA-E7C7-4224-9559-EDD4DCC58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5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68" name="Freeform 30">
              <a:extLst>
                <a:ext uri="{FF2B5EF4-FFF2-40B4-BE49-F238E27FC236}">
                  <a16:creationId xmlns:a16="http://schemas.microsoft.com/office/drawing/2014/main" id="{2174C9C3-2746-4B71-8A52-BF8B8068F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7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69" name="Freeform 31">
              <a:extLst>
                <a:ext uri="{FF2B5EF4-FFF2-40B4-BE49-F238E27FC236}">
                  <a16:creationId xmlns:a16="http://schemas.microsoft.com/office/drawing/2014/main" id="{75E0E226-D2E8-43AD-98F2-86EF2ACA2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3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70" name="Freeform 32">
              <a:extLst>
                <a:ext uri="{FF2B5EF4-FFF2-40B4-BE49-F238E27FC236}">
                  <a16:creationId xmlns:a16="http://schemas.microsoft.com/office/drawing/2014/main" id="{83948B78-814E-4831-9B16-0604E9CE3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71" name="Freeform 29">
              <a:extLst>
                <a:ext uri="{FF2B5EF4-FFF2-40B4-BE49-F238E27FC236}">
                  <a16:creationId xmlns:a16="http://schemas.microsoft.com/office/drawing/2014/main" id="{51B32215-1903-4EA9-96FB-619750A9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5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72" name="Freeform 30">
              <a:extLst>
                <a:ext uri="{FF2B5EF4-FFF2-40B4-BE49-F238E27FC236}">
                  <a16:creationId xmlns:a16="http://schemas.microsoft.com/office/drawing/2014/main" id="{5BB32B74-3902-4897-9A5A-125FE9459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6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73" name="Freeform 31">
              <a:extLst>
                <a:ext uri="{FF2B5EF4-FFF2-40B4-BE49-F238E27FC236}">
                  <a16:creationId xmlns:a16="http://schemas.microsoft.com/office/drawing/2014/main" id="{E113C86A-13B3-41D6-8F14-9B1D2D492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71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74" name="Freeform 32">
              <a:extLst>
                <a:ext uri="{FF2B5EF4-FFF2-40B4-BE49-F238E27FC236}">
                  <a16:creationId xmlns:a16="http://schemas.microsoft.com/office/drawing/2014/main" id="{46595F4E-EC0D-4920-B9EF-822431702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9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75" name="Freeform 29">
              <a:extLst>
                <a:ext uri="{FF2B5EF4-FFF2-40B4-BE49-F238E27FC236}">
                  <a16:creationId xmlns:a16="http://schemas.microsoft.com/office/drawing/2014/main" id="{3609A740-7A32-4857-905F-257EDB416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4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76" name="Freeform 30">
              <a:extLst>
                <a:ext uri="{FF2B5EF4-FFF2-40B4-BE49-F238E27FC236}">
                  <a16:creationId xmlns:a16="http://schemas.microsoft.com/office/drawing/2014/main" id="{A2D4536C-13C0-4568-977F-47B90CA3B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5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77" name="Freeform 31">
              <a:extLst>
                <a:ext uri="{FF2B5EF4-FFF2-40B4-BE49-F238E27FC236}">
                  <a16:creationId xmlns:a16="http://schemas.microsoft.com/office/drawing/2014/main" id="{79C472D0-62B1-43DF-95FE-BDAC0C254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40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78" name="Freeform 32">
              <a:extLst>
                <a:ext uri="{FF2B5EF4-FFF2-40B4-BE49-F238E27FC236}">
                  <a16:creationId xmlns:a16="http://schemas.microsoft.com/office/drawing/2014/main" id="{23CBCA76-32B2-4F01-B3DB-D143F21CC7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8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79" name="Freeform 29">
              <a:extLst>
                <a:ext uri="{FF2B5EF4-FFF2-40B4-BE49-F238E27FC236}">
                  <a16:creationId xmlns:a16="http://schemas.microsoft.com/office/drawing/2014/main" id="{0B372109-EBA7-4A0E-AD5E-0BEBE69B3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80" name="Freeform 30">
              <a:extLst>
                <a:ext uri="{FF2B5EF4-FFF2-40B4-BE49-F238E27FC236}">
                  <a16:creationId xmlns:a16="http://schemas.microsoft.com/office/drawing/2014/main" id="{5D04DD70-90F6-4E74-BE74-AEA71B0C1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5183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81" name="Freeform 31">
              <a:extLst>
                <a:ext uri="{FF2B5EF4-FFF2-40B4-BE49-F238E27FC236}">
                  <a16:creationId xmlns:a16="http://schemas.microsoft.com/office/drawing/2014/main" id="{D8BE9966-EC0B-45DB-A058-5D1B67C94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9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82" name="Freeform 32">
              <a:extLst>
                <a:ext uri="{FF2B5EF4-FFF2-40B4-BE49-F238E27FC236}">
                  <a16:creationId xmlns:a16="http://schemas.microsoft.com/office/drawing/2014/main" id="{7F4E4CDD-D68D-4602-9EB7-4C64438A5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7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83" name="Freeform 425">
              <a:extLst>
                <a:ext uri="{FF2B5EF4-FFF2-40B4-BE49-F238E27FC236}">
                  <a16:creationId xmlns:a16="http://schemas.microsoft.com/office/drawing/2014/main" id="{26F919EB-B32A-4217-BDCB-E417FEEC33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84" name="Freeform 426">
              <a:extLst>
                <a:ext uri="{FF2B5EF4-FFF2-40B4-BE49-F238E27FC236}">
                  <a16:creationId xmlns:a16="http://schemas.microsoft.com/office/drawing/2014/main" id="{7BCBBF09-063A-42BB-89C3-1D036AADB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9953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85" name="Freeform 427">
              <a:extLst>
                <a:ext uri="{FF2B5EF4-FFF2-40B4-BE49-F238E27FC236}">
                  <a16:creationId xmlns:a16="http://schemas.microsoft.com/office/drawing/2014/main" id="{D5B21899-49BE-40DD-9994-4342A92F9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2279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86" name="Freeform 428">
              <a:extLst>
                <a:ext uri="{FF2B5EF4-FFF2-40B4-BE49-F238E27FC236}">
                  <a16:creationId xmlns:a16="http://schemas.microsoft.com/office/drawing/2014/main" id="{C29A755D-D1E5-428E-9DB2-4A3D05952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6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87" name="Freeform 29">
              <a:extLst>
                <a:ext uri="{FF2B5EF4-FFF2-40B4-BE49-F238E27FC236}">
                  <a16:creationId xmlns:a16="http://schemas.microsoft.com/office/drawing/2014/main" id="{B68678C1-2426-4B80-877E-B7DB6EDFE6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1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88" name="Freeform 31">
              <a:extLst>
                <a:ext uri="{FF2B5EF4-FFF2-40B4-BE49-F238E27FC236}">
                  <a16:creationId xmlns:a16="http://schemas.microsoft.com/office/drawing/2014/main" id="{2E9ECE0B-8B8D-42B5-B7EB-3B49B57B4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7048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10" name="Group 1809">
            <a:extLst>
              <a:ext uri="{FF2B5EF4-FFF2-40B4-BE49-F238E27FC236}">
                <a16:creationId xmlns:a16="http://schemas.microsoft.com/office/drawing/2014/main" id="{6B1C29B7-1E4C-42E9-BFF5-AFA071F0966B}"/>
              </a:ext>
            </a:extLst>
          </p:cNvPr>
          <p:cNvGrpSpPr/>
          <p:nvPr userDrawn="1"/>
        </p:nvGrpSpPr>
        <p:grpSpPr>
          <a:xfrm>
            <a:off x="83664" y="2344109"/>
            <a:ext cx="12009863" cy="176637"/>
            <a:chOff x="83664" y="2252007"/>
            <a:chExt cx="12009863" cy="176637"/>
          </a:xfrm>
        </p:grpSpPr>
        <p:sp>
          <p:nvSpPr>
            <p:cNvPr id="407" name="Freeform 29">
              <a:extLst>
                <a:ext uri="{FF2B5EF4-FFF2-40B4-BE49-F238E27FC236}">
                  <a16:creationId xmlns:a16="http://schemas.microsoft.com/office/drawing/2014/main" id="{30334EE7-DCA7-4D60-B28C-8481DA7BC5D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1994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08" name="Freeform 30">
              <a:extLst>
                <a:ext uri="{FF2B5EF4-FFF2-40B4-BE49-F238E27FC236}">
                  <a16:creationId xmlns:a16="http://schemas.microsoft.com/office/drawing/2014/main" id="{6A60ACAA-F66E-49DE-8A9C-F4642E7E67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09" name="Freeform 31">
              <a:extLst>
                <a:ext uri="{FF2B5EF4-FFF2-40B4-BE49-F238E27FC236}">
                  <a16:creationId xmlns:a16="http://schemas.microsoft.com/office/drawing/2014/main" id="{12DD950A-B306-416B-92C1-5BF4522454A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79088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10" name="Freeform 32">
              <a:extLst>
                <a:ext uri="{FF2B5EF4-FFF2-40B4-BE49-F238E27FC236}">
                  <a16:creationId xmlns:a16="http://schemas.microsoft.com/office/drawing/2014/main" id="{3C1D0DDA-F080-4134-A0D1-1694C1CB51D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8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11" name="Freeform 29">
              <a:extLst>
                <a:ext uri="{FF2B5EF4-FFF2-40B4-BE49-F238E27FC236}">
                  <a16:creationId xmlns:a16="http://schemas.microsoft.com/office/drawing/2014/main" id="{E65E316F-C983-4FB6-89C7-382A5840C02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7224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12" name="Freeform 30">
              <a:extLst>
                <a:ext uri="{FF2B5EF4-FFF2-40B4-BE49-F238E27FC236}">
                  <a16:creationId xmlns:a16="http://schemas.microsoft.com/office/drawing/2014/main" id="{5260D3E2-7E08-4EA8-90C4-4B246107DCC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4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13" name="Freeform 31">
              <a:extLst>
                <a:ext uri="{FF2B5EF4-FFF2-40B4-BE49-F238E27FC236}">
                  <a16:creationId xmlns:a16="http://schemas.microsoft.com/office/drawing/2014/main" id="{59BC0DF5-D0B0-4696-ACB0-41E6139ABF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4319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14" name="Freeform 32">
              <a:extLst>
                <a:ext uri="{FF2B5EF4-FFF2-40B4-BE49-F238E27FC236}">
                  <a16:creationId xmlns:a16="http://schemas.microsoft.com/office/drawing/2014/main" id="{9A7FD932-2299-4707-A101-DD80FE3C992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8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15" name="Freeform 29">
              <a:extLst>
                <a:ext uri="{FF2B5EF4-FFF2-40B4-BE49-F238E27FC236}">
                  <a16:creationId xmlns:a16="http://schemas.microsoft.com/office/drawing/2014/main" id="{FE9F9FA4-42D4-4350-BC60-DA5E52668E4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6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16" name="Freeform 30">
              <a:extLst>
                <a:ext uri="{FF2B5EF4-FFF2-40B4-BE49-F238E27FC236}">
                  <a16:creationId xmlns:a16="http://schemas.microsoft.com/office/drawing/2014/main" id="{811FE3E0-620A-430A-8EBE-EBFC93957B0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5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17" name="Freeform 31">
              <a:extLst>
                <a:ext uri="{FF2B5EF4-FFF2-40B4-BE49-F238E27FC236}">
                  <a16:creationId xmlns:a16="http://schemas.microsoft.com/office/drawing/2014/main" id="{C32C85E2-DC7D-4483-842D-244D9C32F7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50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18" name="Freeform 32">
              <a:extLst>
                <a:ext uri="{FF2B5EF4-FFF2-40B4-BE49-F238E27FC236}">
                  <a16:creationId xmlns:a16="http://schemas.microsoft.com/office/drawing/2014/main" id="{F27C982D-C977-48C0-91D0-7F54E46E77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10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19" name="Freeform 29">
              <a:extLst>
                <a:ext uri="{FF2B5EF4-FFF2-40B4-BE49-F238E27FC236}">
                  <a16:creationId xmlns:a16="http://schemas.microsoft.com/office/drawing/2014/main" id="{E5756FA2-BA3C-4241-BB1E-E977E6D6A62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7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20" name="Freeform 30">
              <a:extLst>
                <a:ext uri="{FF2B5EF4-FFF2-40B4-BE49-F238E27FC236}">
                  <a16:creationId xmlns:a16="http://schemas.microsoft.com/office/drawing/2014/main" id="{D96DF0F1-FDCD-4CFC-8B01-67CAF124904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6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21" name="Freeform 31">
              <a:extLst>
                <a:ext uri="{FF2B5EF4-FFF2-40B4-BE49-F238E27FC236}">
                  <a16:creationId xmlns:a16="http://schemas.microsoft.com/office/drawing/2014/main" id="{E8861389-832B-4D82-951A-67AD1E4112D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2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22" name="Freeform 32">
              <a:extLst>
                <a:ext uri="{FF2B5EF4-FFF2-40B4-BE49-F238E27FC236}">
                  <a16:creationId xmlns:a16="http://schemas.microsoft.com/office/drawing/2014/main" id="{3513E007-9819-4501-856E-42C4E17E570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41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23" name="Freeform 565">
              <a:extLst>
                <a:ext uri="{FF2B5EF4-FFF2-40B4-BE49-F238E27FC236}">
                  <a16:creationId xmlns:a16="http://schemas.microsoft.com/office/drawing/2014/main" id="{7D37D513-F032-4B60-9DB1-75C9CA301F0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8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24" name="Freeform 566">
              <a:extLst>
                <a:ext uri="{FF2B5EF4-FFF2-40B4-BE49-F238E27FC236}">
                  <a16:creationId xmlns:a16="http://schemas.microsoft.com/office/drawing/2014/main" id="{CFD414C9-0F46-40C2-B953-8E3E2A1388A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7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25" name="Freeform 567">
              <a:extLst>
                <a:ext uri="{FF2B5EF4-FFF2-40B4-BE49-F238E27FC236}">
                  <a16:creationId xmlns:a16="http://schemas.microsoft.com/office/drawing/2014/main" id="{38D52FCD-C432-4288-BC92-5F6643708E1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2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26" name="Freeform 568">
              <a:extLst>
                <a:ext uri="{FF2B5EF4-FFF2-40B4-BE49-F238E27FC236}">
                  <a16:creationId xmlns:a16="http://schemas.microsoft.com/office/drawing/2014/main" id="{79759CE5-9DDE-4350-A9B6-D1C1D81CFE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2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27" name="Freeform 29">
              <a:extLst>
                <a:ext uri="{FF2B5EF4-FFF2-40B4-BE49-F238E27FC236}">
                  <a16:creationId xmlns:a16="http://schemas.microsoft.com/office/drawing/2014/main" id="{C400C638-EF37-4263-8DBD-7A93CE5FBB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28" name="Freeform 31">
              <a:extLst>
                <a:ext uri="{FF2B5EF4-FFF2-40B4-BE49-F238E27FC236}">
                  <a16:creationId xmlns:a16="http://schemas.microsoft.com/office/drawing/2014/main" id="{D609565C-29D3-4ACB-832E-A7773BC5238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3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29" name="Freeform 29">
              <a:extLst>
                <a:ext uri="{FF2B5EF4-FFF2-40B4-BE49-F238E27FC236}">
                  <a16:creationId xmlns:a16="http://schemas.microsoft.com/office/drawing/2014/main" id="{69DFA549-08C0-4D50-B468-0C165355FE8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69520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30" name="Freeform 30">
              <a:extLst>
                <a:ext uri="{FF2B5EF4-FFF2-40B4-BE49-F238E27FC236}">
                  <a16:creationId xmlns:a16="http://schemas.microsoft.com/office/drawing/2014/main" id="{40C600C1-0579-4448-A24F-80681719E90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31" name="Freeform 31">
              <a:extLst>
                <a:ext uri="{FF2B5EF4-FFF2-40B4-BE49-F238E27FC236}">
                  <a16:creationId xmlns:a16="http://schemas.microsoft.com/office/drawing/2014/main" id="{C73ABC56-87CF-4709-9458-BBA629B1124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6614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32" name="Freeform 32">
              <a:extLst>
                <a:ext uri="{FF2B5EF4-FFF2-40B4-BE49-F238E27FC236}">
                  <a16:creationId xmlns:a16="http://schemas.microsoft.com/office/drawing/2014/main" id="{4B63C02D-BE29-4577-8C2B-1E1C6C4D72A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4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33" name="Freeform 29">
              <a:extLst>
                <a:ext uri="{FF2B5EF4-FFF2-40B4-BE49-F238E27FC236}">
                  <a16:creationId xmlns:a16="http://schemas.microsoft.com/office/drawing/2014/main" id="{75D2C754-7240-45B0-9373-48800CB5B09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4751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34" name="Freeform 30">
              <a:extLst>
                <a:ext uri="{FF2B5EF4-FFF2-40B4-BE49-F238E27FC236}">
                  <a16:creationId xmlns:a16="http://schemas.microsoft.com/office/drawing/2014/main" id="{EBB3EEC1-6A5E-40A7-9238-B7643D781DF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10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35" name="Freeform 31">
              <a:extLst>
                <a:ext uri="{FF2B5EF4-FFF2-40B4-BE49-F238E27FC236}">
                  <a16:creationId xmlns:a16="http://schemas.microsoft.com/office/drawing/2014/main" id="{CB19B347-1146-4EC7-94DC-540DF73F1B5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1846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36" name="Freeform 32">
              <a:extLst>
                <a:ext uri="{FF2B5EF4-FFF2-40B4-BE49-F238E27FC236}">
                  <a16:creationId xmlns:a16="http://schemas.microsoft.com/office/drawing/2014/main" id="{AB132B5E-B5E6-4128-A9BF-BE52102616D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5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37" name="Freeform 29">
              <a:extLst>
                <a:ext uri="{FF2B5EF4-FFF2-40B4-BE49-F238E27FC236}">
                  <a16:creationId xmlns:a16="http://schemas.microsoft.com/office/drawing/2014/main" id="{9C6A4B57-10C1-48E5-B3C8-81159257682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38" name="Freeform 30">
              <a:extLst>
                <a:ext uri="{FF2B5EF4-FFF2-40B4-BE49-F238E27FC236}">
                  <a16:creationId xmlns:a16="http://schemas.microsoft.com/office/drawing/2014/main" id="{90245AB8-D8C8-4C8F-8D9D-8450BBC5297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2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39" name="Freeform 31">
              <a:extLst>
                <a:ext uri="{FF2B5EF4-FFF2-40B4-BE49-F238E27FC236}">
                  <a16:creationId xmlns:a16="http://schemas.microsoft.com/office/drawing/2014/main" id="{1F778E81-D780-4588-82A4-116A76B285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7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40" name="Freeform 32">
              <a:extLst>
                <a:ext uri="{FF2B5EF4-FFF2-40B4-BE49-F238E27FC236}">
                  <a16:creationId xmlns:a16="http://schemas.microsoft.com/office/drawing/2014/main" id="{DF3ADE49-1E81-470A-9CE0-DD30FFCF6F6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41" name="Freeform 29">
              <a:extLst>
                <a:ext uri="{FF2B5EF4-FFF2-40B4-BE49-F238E27FC236}">
                  <a16:creationId xmlns:a16="http://schemas.microsoft.com/office/drawing/2014/main" id="{F6F9D2CC-0104-403D-9ABE-8FAC4C01FED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3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42" name="Freeform 30">
              <a:extLst>
                <a:ext uri="{FF2B5EF4-FFF2-40B4-BE49-F238E27FC236}">
                  <a16:creationId xmlns:a16="http://schemas.microsoft.com/office/drawing/2014/main" id="{979D1D8B-D906-480E-A68A-2F36085C53F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43" name="Freeform 31">
              <a:extLst>
                <a:ext uri="{FF2B5EF4-FFF2-40B4-BE49-F238E27FC236}">
                  <a16:creationId xmlns:a16="http://schemas.microsoft.com/office/drawing/2014/main" id="{C33B33A1-D0AF-4F66-9071-F0964ECB523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8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44" name="Freeform 32">
              <a:extLst>
                <a:ext uri="{FF2B5EF4-FFF2-40B4-BE49-F238E27FC236}">
                  <a16:creationId xmlns:a16="http://schemas.microsoft.com/office/drawing/2014/main" id="{F5955873-F5FA-4EBC-8E60-75B926B621D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7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45" name="Freeform 587">
              <a:extLst>
                <a:ext uri="{FF2B5EF4-FFF2-40B4-BE49-F238E27FC236}">
                  <a16:creationId xmlns:a16="http://schemas.microsoft.com/office/drawing/2014/main" id="{C4F39140-419D-4139-A000-7BCC360E69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5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46" name="Freeform 588">
              <a:extLst>
                <a:ext uri="{FF2B5EF4-FFF2-40B4-BE49-F238E27FC236}">
                  <a16:creationId xmlns:a16="http://schemas.microsoft.com/office/drawing/2014/main" id="{15CBCD50-9FBC-4B05-BE35-A026686F16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47" name="Freeform 589">
              <a:extLst>
                <a:ext uri="{FF2B5EF4-FFF2-40B4-BE49-F238E27FC236}">
                  <a16:creationId xmlns:a16="http://schemas.microsoft.com/office/drawing/2014/main" id="{B6AEF22C-40E9-434E-9AD0-5AEC85543C5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9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48" name="Freeform 590">
              <a:extLst>
                <a:ext uri="{FF2B5EF4-FFF2-40B4-BE49-F238E27FC236}">
                  <a16:creationId xmlns:a16="http://schemas.microsoft.com/office/drawing/2014/main" id="{0F205094-1E27-460C-BB2C-F9DBD68843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9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49" name="Freeform 29">
              <a:extLst>
                <a:ext uri="{FF2B5EF4-FFF2-40B4-BE49-F238E27FC236}">
                  <a16:creationId xmlns:a16="http://schemas.microsoft.com/office/drawing/2014/main" id="{97D0200D-3F06-45C8-AFC2-42F18A240EC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50" name="Freeform 31">
              <a:extLst>
                <a:ext uri="{FF2B5EF4-FFF2-40B4-BE49-F238E27FC236}">
                  <a16:creationId xmlns:a16="http://schemas.microsoft.com/office/drawing/2014/main" id="{DB4992C4-AB4F-4EE6-A461-6FDCB6A0DB0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89" name="Freeform 29">
              <a:extLst>
                <a:ext uri="{FF2B5EF4-FFF2-40B4-BE49-F238E27FC236}">
                  <a16:creationId xmlns:a16="http://schemas.microsoft.com/office/drawing/2014/main" id="{94ECFFDB-6147-4CAF-B17A-A86057CDED5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7048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90" name="Freeform 30">
              <a:extLst>
                <a:ext uri="{FF2B5EF4-FFF2-40B4-BE49-F238E27FC236}">
                  <a16:creationId xmlns:a16="http://schemas.microsoft.com/office/drawing/2014/main" id="{C9EA763E-17FA-4882-B97C-B030430622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7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91" name="Freeform 31">
              <a:extLst>
                <a:ext uri="{FF2B5EF4-FFF2-40B4-BE49-F238E27FC236}">
                  <a16:creationId xmlns:a16="http://schemas.microsoft.com/office/drawing/2014/main" id="{058B2F3F-4B1E-4A7B-87C7-18F9FB1FE53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4142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92" name="Freeform 32">
              <a:extLst>
                <a:ext uri="{FF2B5EF4-FFF2-40B4-BE49-F238E27FC236}">
                  <a16:creationId xmlns:a16="http://schemas.microsoft.com/office/drawing/2014/main" id="{8691A76A-85E2-4A5F-BC18-3E4285958F6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8001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93" name="Freeform 29">
              <a:extLst>
                <a:ext uri="{FF2B5EF4-FFF2-40B4-BE49-F238E27FC236}">
                  <a16:creationId xmlns:a16="http://schemas.microsoft.com/office/drawing/2014/main" id="{CB523568-76FF-4073-99A2-D78D676CA83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2278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94" name="Freeform 30">
              <a:extLst>
                <a:ext uri="{FF2B5EF4-FFF2-40B4-BE49-F238E27FC236}">
                  <a16:creationId xmlns:a16="http://schemas.microsoft.com/office/drawing/2014/main" id="{A8F99454-55AE-431A-A3C5-C47DA7483AD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8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95" name="Freeform 31">
              <a:extLst>
                <a:ext uri="{FF2B5EF4-FFF2-40B4-BE49-F238E27FC236}">
                  <a16:creationId xmlns:a16="http://schemas.microsoft.com/office/drawing/2014/main" id="{8F0FDA01-8DAA-4CD0-80A6-E8D3A81432D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19373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96" name="Freeform 32">
              <a:extLst>
                <a:ext uri="{FF2B5EF4-FFF2-40B4-BE49-F238E27FC236}">
                  <a16:creationId xmlns:a16="http://schemas.microsoft.com/office/drawing/2014/main" id="{9CEF7F35-A1B1-43F3-8A04-5E72C03686A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97" name="Freeform 29">
              <a:extLst>
                <a:ext uri="{FF2B5EF4-FFF2-40B4-BE49-F238E27FC236}">
                  <a16:creationId xmlns:a16="http://schemas.microsoft.com/office/drawing/2014/main" id="{D13E7C3E-E4C8-429D-922F-192978A009C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10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98" name="Freeform 30">
              <a:extLst>
                <a:ext uri="{FF2B5EF4-FFF2-40B4-BE49-F238E27FC236}">
                  <a16:creationId xmlns:a16="http://schemas.microsoft.com/office/drawing/2014/main" id="{E0E374F6-FF36-4B21-84DB-AFE073667AD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9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299" name="Freeform 31">
              <a:extLst>
                <a:ext uri="{FF2B5EF4-FFF2-40B4-BE49-F238E27FC236}">
                  <a16:creationId xmlns:a16="http://schemas.microsoft.com/office/drawing/2014/main" id="{8C22C2CF-C025-4B53-8DD9-CD692B1302C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4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00" name="Freeform 32">
              <a:extLst>
                <a:ext uri="{FF2B5EF4-FFF2-40B4-BE49-F238E27FC236}">
                  <a16:creationId xmlns:a16="http://schemas.microsoft.com/office/drawing/2014/main" id="{1D453FBC-0C7C-4A0B-91D6-4D374DDEB47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4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01" name="Freeform 29">
              <a:extLst>
                <a:ext uri="{FF2B5EF4-FFF2-40B4-BE49-F238E27FC236}">
                  <a16:creationId xmlns:a16="http://schemas.microsoft.com/office/drawing/2014/main" id="{8F950A3A-5B59-48B9-8724-5E2485738B1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40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02" name="Freeform 30">
              <a:extLst>
                <a:ext uri="{FF2B5EF4-FFF2-40B4-BE49-F238E27FC236}">
                  <a16:creationId xmlns:a16="http://schemas.microsoft.com/office/drawing/2014/main" id="{06287C92-C071-4E52-8008-C5A16C0A6C1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9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03" name="Freeform 31">
              <a:extLst>
                <a:ext uri="{FF2B5EF4-FFF2-40B4-BE49-F238E27FC236}">
                  <a16:creationId xmlns:a16="http://schemas.microsoft.com/office/drawing/2014/main" id="{F259D4AF-67CD-40FD-BFDD-834B595137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6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04" name="Freeform 32">
              <a:extLst>
                <a:ext uri="{FF2B5EF4-FFF2-40B4-BE49-F238E27FC236}">
                  <a16:creationId xmlns:a16="http://schemas.microsoft.com/office/drawing/2014/main" id="{A1242AF8-F250-4088-A15B-8F269BB4D5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4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05" name="Freeform 447">
              <a:extLst>
                <a:ext uri="{FF2B5EF4-FFF2-40B4-BE49-F238E27FC236}">
                  <a16:creationId xmlns:a16="http://schemas.microsoft.com/office/drawing/2014/main" id="{EF327593-8E3D-4561-BFBC-581F498E34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2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06" name="Freeform 448">
              <a:extLst>
                <a:ext uri="{FF2B5EF4-FFF2-40B4-BE49-F238E27FC236}">
                  <a16:creationId xmlns:a16="http://schemas.microsoft.com/office/drawing/2014/main" id="{69190830-FE3A-48D0-9715-89622CBD0C4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07" name="Freeform 449">
              <a:extLst>
                <a:ext uri="{FF2B5EF4-FFF2-40B4-BE49-F238E27FC236}">
                  <a16:creationId xmlns:a16="http://schemas.microsoft.com/office/drawing/2014/main" id="{1BEF2E53-1E1E-48BB-8744-C68CCA2EA8F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6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08" name="Freeform 450">
              <a:extLst>
                <a:ext uri="{FF2B5EF4-FFF2-40B4-BE49-F238E27FC236}">
                  <a16:creationId xmlns:a16="http://schemas.microsoft.com/office/drawing/2014/main" id="{9B292CAB-0FE5-4528-BCCC-C15FCFD3D9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6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3484EF0C-EC7E-4422-BF44-3C8EFA75DA3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3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10" name="Freeform 31">
              <a:extLst>
                <a:ext uri="{FF2B5EF4-FFF2-40B4-BE49-F238E27FC236}">
                  <a16:creationId xmlns:a16="http://schemas.microsoft.com/office/drawing/2014/main" id="{6CA7C5FB-4991-4DAD-BB72-A31DD8F8B41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7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11" name="Freeform 29">
              <a:extLst>
                <a:ext uri="{FF2B5EF4-FFF2-40B4-BE49-F238E27FC236}">
                  <a16:creationId xmlns:a16="http://schemas.microsoft.com/office/drawing/2014/main" id="{71EAC17D-AC60-48CB-B898-538DC14BB4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4575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12" name="Freeform 30">
              <a:extLst>
                <a:ext uri="{FF2B5EF4-FFF2-40B4-BE49-F238E27FC236}">
                  <a16:creationId xmlns:a16="http://schemas.microsoft.com/office/drawing/2014/main" id="{51E05D79-CFDA-4A7B-BD87-3B4ACEBEB9C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13" name="Freeform 31">
              <a:extLst>
                <a:ext uri="{FF2B5EF4-FFF2-40B4-BE49-F238E27FC236}">
                  <a16:creationId xmlns:a16="http://schemas.microsoft.com/office/drawing/2014/main" id="{776AEBED-0BC1-433E-8F7E-A7383942863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1668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14" name="Freeform 32">
              <a:extLst>
                <a:ext uri="{FF2B5EF4-FFF2-40B4-BE49-F238E27FC236}">
                  <a16:creationId xmlns:a16="http://schemas.microsoft.com/office/drawing/2014/main" id="{6848562B-16FD-47CF-A3A0-438E48D637F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8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15" name="Freeform 29">
              <a:extLst>
                <a:ext uri="{FF2B5EF4-FFF2-40B4-BE49-F238E27FC236}">
                  <a16:creationId xmlns:a16="http://schemas.microsoft.com/office/drawing/2014/main" id="{AF2205AF-95CE-422F-8277-283A578422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9805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16" name="Freeform 30">
              <a:extLst>
                <a:ext uri="{FF2B5EF4-FFF2-40B4-BE49-F238E27FC236}">
                  <a16:creationId xmlns:a16="http://schemas.microsoft.com/office/drawing/2014/main" id="{737A3A5E-14AF-4D90-A13F-15C858F9524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4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17" name="Freeform 31">
              <a:extLst>
                <a:ext uri="{FF2B5EF4-FFF2-40B4-BE49-F238E27FC236}">
                  <a16:creationId xmlns:a16="http://schemas.microsoft.com/office/drawing/2014/main" id="{D4789729-3BCE-4B1D-ACB7-C6E0F0F4383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6899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318" name="Freeform 32">
              <a:extLst>
                <a:ext uri="{FF2B5EF4-FFF2-40B4-BE49-F238E27FC236}">
                  <a16:creationId xmlns:a16="http://schemas.microsoft.com/office/drawing/2014/main" id="{BDC3E4DE-455B-44F9-8756-E2D3F04A6D9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8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798" name="Group 1797">
            <a:extLst>
              <a:ext uri="{FF2B5EF4-FFF2-40B4-BE49-F238E27FC236}">
                <a16:creationId xmlns:a16="http://schemas.microsoft.com/office/drawing/2014/main" id="{5F02200C-C22A-4A75-B14B-3B600A54815C}"/>
              </a:ext>
            </a:extLst>
          </p:cNvPr>
          <p:cNvGrpSpPr/>
          <p:nvPr userDrawn="1"/>
        </p:nvGrpSpPr>
        <p:grpSpPr>
          <a:xfrm>
            <a:off x="83663" y="918939"/>
            <a:ext cx="12009863" cy="176637"/>
            <a:chOff x="83663" y="795844"/>
            <a:chExt cx="12009863" cy="176637"/>
          </a:xfrm>
        </p:grpSpPr>
        <p:sp>
          <p:nvSpPr>
            <p:cNvPr id="543" name="Freeform 29">
              <a:extLst>
                <a:ext uri="{FF2B5EF4-FFF2-40B4-BE49-F238E27FC236}">
                  <a16:creationId xmlns:a16="http://schemas.microsoft.com/office/drawing/2014/main" id="{6848065B-1377-4A23-8465-C03CED97086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44" name="Freeform 30">
              <a:extLst>
                <a:ext uri="{FF2B5EF4-FFF2-40B4-BE49-F238E27FC236}">
                  <a16:creationId xmlns:a16="http://schemas.microsoft.com/office/drawing/2014/main" id="{5FC7E91F-C2CD-4879-9041-52792503E2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45" name="Freeform 31">
              <a:extLst>
                <a:ext uri="{FF2B5EF4-FFF2-40B4-BE49-F238E27FC236}">
                  <a16:creationId xmlns:a16="http://schemas.microsoft.com/office/drawing/2014/main" id="{48D46C1F-B0AB-48F1-97F5-F23DA1134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46" name="Freeform 32">
              <a:extLst>
                <a:ext uri="{FF2B5EF4-FFF2-40B4-BE49-F238E27FC236}">
                  <a16:creationId xmlns:a16="http://schemas.microsoft.com/office/drawing/2014/main" id="{A570722E-36D8-4DE7-99C6-793A112D8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47" name="Freeform 29">
              <a:extLst>
                <a:ext uri="{FF2B5EF4-FFF2-40B4-BE49-F238E27FC236}">
                  <a16:creationId xmlns:a16="http://schemas.microsoft.com/office/drawing/2014/main" id="{FA7A1E9E-6726-421A-A64F-6DB8A7D1426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48" name="Freeform 30">
              <a:extLst>
                <a:ext uri="{FF2B5EF4-FFF2-40B4-BE49-F238E27FC236}">
                  <a16:creationId xmlns:a16="http://schemas.microsoft.com/office/drawing/2014/main" id="{E98FE030-8CD4-40ED-8497-2D1A677F6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49" name="Freeform 31">
              <a:extLst>
                <a:ext uri="{FF2B5EF4-FFF2-40B4-BE49-F238E27FC236}">
                  <a16:creationId xmlns:a16="http://schemas.microsoft.com/office/drawing/2014/main" id="{F732A4A6-A4DB-4DB5-9C07-855566567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50" name="Freeform 32">
              <a:extLst>
                <a:ext uri="{FF2B5EF4-FFF2-40B4-BE49-F238E27FC236}">
                  <a16:creationId xmlns:a16="http://schemas.microsoft.com/office/drawing/2014/main" id="{653D0EB4-D0DE-4CEE-AAAC-1DD6D85E8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51" name="Freeform 29">
              <a:extLst>
                <a:ext uri="{FF2B5EF4-FFF2-40B4-BE49-F238E27FC236}">
                  <a16:creationId xmlns:a16="http://schemas.microsoft.com/office/drawing/2014/main" id="{9DEBC409-18DD-4BBD-8159-B2736BC849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52" name="Freeform 30">
              <a:extLst>
                <a:ext uri="{FF2B5EF4-FFF2-40B4-BE49-F238E27FC236}">
                  <a16:creationId xmlns:a16="http://schemas.microsoft.com/office/drawing/2014/main" id="{C1FA6741-C9AE-4D5E-B0D3-214C3A019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53" name="Freeform 31">
              <a:extLst>
                <a:ext uri="{FF2B5EF4-FFF2-40B4-BE49-F238E27FC236}">
                  <a16:creationId xmlns:a16="http://schemas.microsoft.com/office/drawing/2014/main" id="{D4EFDCE7-A1F5-47A4-88FB-1F920149E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54" name="Freeform 32">
              <a:extLst>
                <a:ext uri="{FF2B5EF4-FFF2-40B4-BE49-F238E27FC236}">
                  <a16:creationId xmlns:a16="http://schemas.microsoft.com/office/drawing/2014/main" id="{F90D7821-4C40-4FB5-AB2E-1B5DB393F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55" name="Freeform 29">
              <a:extLst>
                <a:ext uri="{FF2B5EF4-FFF2-40B4-BE49-F238E27FC236}">
                  <a16:creationId xmlns:a16="http://schemas.microsoft.com/office/drawing/2014/main" id="{B154F13F-C320-452A-8B9C-56F572730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56" name="Freeform 30">
              <a:extLst>
                <a:ext uri="{FF2B5EF4-FFF2-40B4-BE49-F238E27FC236}">
                  <a16:creationId xmlns:a16="http://schemas.microsoft.com/office/drawing/2014/main" id="{DF2F6850-9CF8-4F0A-A390-57B080FB2D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57" name="Freeform 31">
              <a:extLst>
                <a:ext uri="{FF2B5EF4-FFF2-40B4-BE49-F238E27FC236}">
                  <a16:creationId xmlns:a16="http://schemas.microsoft.com/office/drawing/2014/main" id="{32B42DA3-F9EF-4D3F-AA6F-07CC873769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58" name="Freeform 32">
              <a:extLst>
                <a:ext uri="{FF2B5EF4-FFF2-40B4-BE49-F238E27FC236}">
                  <a16:creationId xmlns:a16="http://schemas.microsoft.com/office/drawing/2014/main" id="{D4090B04-88A6-4201-8717-68D0A8FC2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59" name="Freeform 477">
              <a:extLst>
                <a:ext uri="{FF2B5EF4-FFF2-40B4-BE49-F238E27FC236}">
                  <a16:creationId xmlns:a16="http://schemas.microsoft.com/office/drawing/2014/main" id="{EE5BDC09-C71F-4891-B663-0BB915350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60" name="Freeform 478">
              <a:extLst>
                <a:ext uri="{FF2B5EF4-FFF2-40B4-BE49-F238E27FC236}">
                  <a16:creationId xmlns:a16="http://schemas.microsoft.com/office/drawing/2014/main" id="{FF3FEFCC-6161-4383-9A8E-86D8840688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61" name="Freeform 479">
              <a:extLst>
                <a:ext uri="{FF2B5EF4-FFF2-40B4-BE49-F238E27FC236}">
                  <a16:creationId xmlns:a16="http://schemas.microsoft.com/office/drawing/2014/main" id="{120C69E0-06DB-41BB-9B9A-F5319301C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62" name="Freeform 480">
              <a:extLst>
                <a:ext uri="{FF2B5EF4-FFF2-40B4-BE49-F238E27FC236}">
                  <a16:creationId xmlns:a16="http://schemas.microsoft.com/office/drawing/2014/main" id="{3D13074E-4582-46CD-96C9-9CE6E75BDDF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63" name="Freeform 29">
              <a:extLst>
                <a:ext uri="{FF2B5EF4-FFF2-40B4-BE49-F238E27FC236}">
                  <a16:creationId xmlns:a16="http://schemas.microsoft.com/office/drawing/2014/main" id="{6FFA26B9-D9F0-4D99-A70C-555B908F4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64" name="Freeform 31">
              <a:extLst>
                <a:ext uri="{FF2B5EF4-FFF2-40B4-BE49-F238E27FC236}">
                  <a16:creationId xmlns:a16="http://schemas.microsoft.com/office/drawing/2014/main" id="{6F280A6F-F67F-4DE7-8050-B8F2E2AE2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65" name="Freeform 29">
              <a:extLst>
                <a:ext uri="{FF2B5EF4-FFF2-40B4-BE49-F238E27FC236}">
                  <a16:creationId xmlns:a16="http://schemas.microsoft.com/office/drawing/2014/main" id="{C8E90094-69DE-4651-9545-A71340266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66" name="Freeform 30">
              <a:extLst>
                <a:ext uri="{FF2B5EF4-FFF2-40B4-BE49-F238E27FC236}">
                  <a16:creationId xmlns:a16="http://schemas.microsoft.com/office/drawing/2014/main" id="{830570CB-E4A4-4603-B75E-205A81F40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67" name="Freeform 31">
              <a:extLst>
                <a:ext uri="{FF2B5EF4-FFF2-40B4-BE49-F238E27FC236}">
                  <a16:creationId xmlns:a16="http://schemas.microsoft.com/office/drawing/2014/main" id="{BDC7470C-762D-4D12-AE23-6BD7A63DCF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68" name="Freeform 32">
              <a:extLst>
                <a:ext uri="{FF2B5EF4-FFF2-40B4-BE49-F238E27FC236}">
                  <a16:creationId xmlns:a16="http://schemas.microsoft.com/office/drawing/2014/main" id="{5EB80833-126E-4ADE-8495-0389BC2E6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69" name="Freeform 29">
              <a:extLst>
                <a:ext uri="{FF2B5EF4-FFF2-40B4-BE49-F238E27FC236}">
                  <a16:creationId xmlns:a16="http://schemas.microsoft.com/office/drawing/2014/main" id="{5DF22FA4-E31F-46C8-AE8E-92FDD8F803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70" name="Freeform 30">
              <a:extLst>
                <a:ext uri="{FF2B5EF4-FFF2-40B4-BE49-F238E27FC236}">
                  <a16:creationId xmlns:a16="http://schemas.microsoft.com/office/drawing/2014/main" id="{E29D7A71-2F96-40DD-AD08-E7D5B8E63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71" name="Freeform 31">
              <a:extLst>
                <a:ext uri="{FF2B5EF4-FFF2-40B4-BE49-F238E27FC236}">
                  <a16:creationId xmlns:a16="http://schemas.microsoft.com/office/drawing/2014/main" id="{74D10B8E-94AC-4D0F-A6A2-03CB3E835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72" name="Freeform 32">
              <a:extLst>
                <a:ext uri="{FF2B5EF4-FFF2-40B4-BE49-F238E27FC236}">
                  <a16:creationId xmlns:a16="http://schemas.microsoft.com/office/drawing/2014/main" id="{3547FE03-F7E4-45C4-A772-3DB66F006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73" name="Freeform 29">
              <a:extLst>
                <a:ext uri="{FF2B5EF4-FFF2-40B4-BE49-F238E27FC236}">
                  <a16:creationId xmlns:a16="http://schemas.microsoft.com/office/drawing/2014/main" id="{EFB07733-17B8-4D5C-AA17-430A38595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74" name="Freeform 30">
              <a:extLst>
                <a:ext uri="{FF2B5EF4-FFF2-40B4-BE49-F238E27FC236}">
                  <a16:creationId xmlns:a16="http://schemas.microsoft.com/office/drawing/2014/main" id="{1FDD120E-1E30-4649-820F-F2F3B22F2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75" name="Freeform 31">
              <a:extLst>
                <a:ext uri="{FF2B5EF4-FFF2-40B4-BE49-F238E27FC236}">
                  <a16:creationId xmlns:a16="http://schemas.microsoft.com/office/drawing/2014/main" id="{8673633B-3700-42F4-9F1F-432DBEE43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76" name="Freeform 32">
              <a:extLst>
                <a:ext uri="{FF2B5EF4-FFF2-40B4-BE49-F238E27FC236}">
                  <a16:creationId xmlns:a16="http://schemas.microsoft.com/office/drawing/2014/main" id="{1698314C-BA3D-4E44-B141-914E665A2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77" name="Freeform 29">
              <a:extLst>
                <a:ext uri="{FF2B5EF4-FFF2-40B4-BE49-F238E27FC236}">
                  <a16:creationId xmlns:a16="http://schemas.microsoft.com/office/drawing/2014/main" id="{7EDA0B9E-A1ED-4440-BB8F-DE634006E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78" name="Freeform 30">
              <a:extLst>
                <a:ext uri="{FF2B5EF4-FFF2-40B4-BE49-F238E27FC236}">
                  <a16:creationId xmlns:a16="http://schemas.microsoft.com/office/drawing/2014/main" id="{0097BC4C-2BB1-4042-9475-9C9DE56DF7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79" name="Freeform 31">
              <a:extLst>
                <a:ext uri="{FF2B5EF4-FFF2-40B4-BE49-F238E27FC236}">
                  <a16:creationId xmlns:a16="http://schemas.microsoft.com/office/drawing/2014/main" id="{43F4B269-502C-47F2-8FC1-E233F0E291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80" name="Freeform 32">
              <a:extLst>
                <a:ext uri="{FF2B5EF4-FFF2-40B4-BE49-F238E27FC236}">
                  <a16:creationId xmlns:a16="http://schemas.microsoft.com/office/drawing/2014/main" id="{8955CC37-2F33-4FA4-ABF9-B6BDCE7B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81" name="Freeform 499">
              <a:extLst>
                <a:ext uri="{FF2B5EF4-FFF2-40B4-BE49-F238E27FC236}">
                  <a16:creationId xmlns:a16="http://schemas.microsoft.com/office/drawing/2014/main" id="{B20879FB-09D0-499D-879C-29A57451B2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82" name="Freeform 500">
              <a:extLst>
                <a:ext uri="{FF2B5EF4-FFF2-40B4-BE49-F238E27FC236}">
                  <a16:creationId xmlns:a16="http://schemas.microsoft.com/office/drawing/2014/main" id="{8CEB450C-35EC-4096-8312-A9B375940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83" name="Freeform 501">
              <a:extLst>
                <a:ext uri="{FF2B5EF4-FFF2-40B4-BE49-F238E27FC236}">
                  <a16:creationId xmlns:a16="http://schemas.microsoft.com/office/drawing/2014/main" id="{BDDC4AAF-9C76-45F7-AB73-A516457D7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84" name="Freeform 502">
              <a:extLst>
                <a:ext uri="{FF2B5EF4-FFF2-40B4-BE49-F238E27FC236}">
                  <a16:creationId xmlns:a16="http://schemas.microsoft.com/office/drawing/2014/main" id="{FD54AED2-E9B5-4FC6-96B1-FAF4C6234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85" name="Freeform 29">
              <a:extLst>
                <a:ext uri="{FF2B5EF4-FFF2-40B4-BE49-F238E27FC236}">
                  <a16:creationId xmlns:a16="http://schemas.microsoft.com/office/drawing/2014/main" id="{EE5D6E7A-922C-44ED-808C-E65F1CAC78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86" name="Freeform 31">
              <a:extLst>
                <a:ext uri="{FF2B5EF4-FFF2-40B4-BE49-F238E27FC236}">
                  <a16:creationId xmlns:a16="http://schemas.microsoft.com/office/drawing/2014/main" id="{5EE629D9-E857-4627-BCED-E00747F758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53" name="Freeform 29">
              <a:extLst>
                <a:ext uri="{FF2B5EF4-FFF2-40B4-BE49-F238E27FC236}">
                  <a16:creationId xmlns:a16="http://schemas.microsoft.com/office/drawing/2014/main" id="{E355B6B8-705C-4486-89C5-CD9DFDC03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54" name="Freeform 30">
              <a:extLst>
                <a:ext uri="{FF2B5EF4-FFF2-40B4-BE49-F238E27FC236}">
                  <a16:creationId xmlns:a16="http://schemas.microsoft.com/office/drawing/2014/main" id="{71EAB415-2CE4-471A-9A0C-D149846D44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55" name="Freeform 31">
              <a:extLst>
                <a:ext uri="{FF2B5EF4-FFF2-40B4-BE49-F238E27FC236}">
                  <a16:creationId xmlns:a16="http://schemas.microsoft.com/office/drawing/2014/main" id="{61E2BB8F-020F-4E90-92A9-7C1156D756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56" name="Freeform 32">
              <a:extLst>
                <a:ext uri="{FF2B5EF4-FFF2-40B4-BE49-F238E27FC236}">
                  <a16:creationId xmlns:a16="http://schemas.microsoft.com/office/drawing/2014/main" id="{F063538C-31A5-4E90-9726-36359D7BF88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57" name="Freeform 29">
              <a:extLst>
                <a:ext uri="{FF2B5EF4-FFF2-40B4-BE49-F238E27FC236}">
                  <a16:creationId xmlns:a16="http://schemas.microsoft.com/office/drawing/2014/main" id="{C9269EA8-7774-4BE6-A632-185043052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58" name="Freeform 30">
              <a:extLst>
                <a:ext uri="{FF2B5EF4-FFF2-40B4-BE49-F238E27FC236}">
                  <a16:creationId xmlns:a16="http://schemas.microsoft.com/office/drawing/2014/main" id="{6FA9F760-D8B0-4A2D-8664-BA5901232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59" name="Freeform 31">
              <a:extLst>
                <a:ext uri="{FF2B5EF4-FFF2-40B4-BE49-F238E27FC236}">
                  <a16:creationId xmlns:a16="http://schemas.microsoft.com/office/drawing/2014/main" id="{EAE5F1D5-3A1A-4098-9716-DC42B4CD8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60" name="Freeform 32">
              <a:extLst>
                <a:ext uri="{FF2B5EF4-FFF2-40B4-BE49-F238E27FC236}">
                  <a16:creationId xmlns:a16="http://schemas.microsoft.com/office/drawing/2014/main" id="{A0CD98C8-DEDC-413C-AAE0-B8664482BF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61" name="Freeform 29">
              <a:extLst>
                <a:ext uri="{FF2B5EF4-FFF2-40B4-BE49-F238E27FC236}">
                  <a16:creationId xmlns:a16="http://schemas.microsoft.com/office/drawing/2014/main" id="{C780E0D8-60FD-4EDD-9CD8-7E16BA808DC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62" name="Freeform 30">
              <a:extLst>
                <a:ext uri="{FF2B5EF4-FFF2-40B4-BE49-F238E27FC236}">
                  <a16:creationId xmlns:a16="http://schemas.microsoft.com/office/drawing/2014/main" id="{68C5F65A-2091-40BE-9ABE-356F146096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63" name="Freeform 31">
              <a:extLst>
                <a:ext uri="{FF2B5EF4-FFF2-40B4-BE49-F238E27FC236}">
                  <a16:creationId xmlns:a16="http://schemas.microsoft.com/office/drawing/2014/main" id="{8CE0C39C-EB67-4F43-9EB6-0A980D570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64" name="Freeform 32">
              <a:extLst>
                <a:ext uri="{FF2B5EF4-FFF2-40B4-BE49-F238E27FC236}">
                  <a16:creationId xmlns:a16="http://schemas.microsoft.com/office/drawing/2014/main" id="{4D40A3C6-5940-45E8-939D-03C382285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65" name="Freeform 29">
              <a:extLst>
                <a:ext uri="{FF2B5EF4-FFF2-40B4-BE49-F238E27FC236}">
                  <a16:creationId xmlns:a16="http://schemas.microsoft.com/office/drawing/2014/main" id="{2D070B8F-D388-42F8-9060-AC85AA317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66" name="Freeform 30">
              <a:extLst>
                <a:ext uri="{FF2B5EF4-FFF2-40B4-BE49-F238E27FC236}">
                  <a16:creationId xmlns:a16="http://schemas.microsoft.com/office/drawing/2014/main" id="{D0680CB7-6B1B-496C-B4C3-66F5C290F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67" name="Freeform 31">
              <a:extLst>
                <a:ext uri="{FF2B5EF4-FFF2-40B4-BE49-F238E27FC236}">
                  <a16:creationId xmlns:a16="http://schemas.microsoft.com/office/drawing/2014/main" id="{07E75AAD-D078-4D04-B62F-4FE20DF5BF9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68" name="Freeform 32">
              <a:extLst>
                <a:ext uri="{FF2B5EF4-FFF2-40B4-BE49-F238E27FC236}">
                  <a16:creationId xmlns:a16="http://schemas.microsoft.com/office/drawing/2014/main" id="{752AA88E-2254-434E-A3A6-8F35D541F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69" name="Freeform 387">
              <a:extLst>
                <a:ext uri="{FF2B5EF4-FFF2-40B4-BE49-F238E27FC236}">
                  <a16:creationId xmlns:a16="http://schemas.microsoft.com/office/drawing/2014/main" id="{91AFAD3B-76EF-49F8-AF4E-F79B155B5D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70" name="Freeform 388">
              <a:extLst>
                <a:ext uri="{FF2B5EF4-FFF2-40B4-BE49-F238E27FC236}">
                  <a16:creationId xmlns:a16="http://schemas.microsoft.com/office/drawing/2014/main" id="{AD4AE479-698B-4F3F-9106-2D1E55471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71" name="Freeform 389">
              <a:extLst>
                <a:ext uri="{FF2B5EF4-FFF2-40B4-BE49-F238E27FC236}">
                  <a16:creationId xmlns:a16="http://schemas.microsoft.com/office/drawing/2014/main" id="{3D200F2D-46A1-4FAB-9BFA-7822CAB97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72" name="Freeform 390">
              <a:extLst>
                <a:ext uri="{FF2B5EF4-FFF2-40B4-BE49-F238E27FC236}">
                  <a16:creationId xmlns:a16="http://schemas.microsoft.com/office/drawing/2014/main" id="{29DAC8BE-02CE-460E-AA58-7F00B180F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73" name="Freeform 29">
              <a:extLst>
                <a:ext uri="{FF2B5EF4-FFF2-40B4-BE49-F238E27FC236}">
                  <a16:creationId xmlns:a16="http://schemas.microsoft.com/office/drawing/2014/main" id="{E373CEA0-3971-46E0-B00A-838759A15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74" name="Freeform 31">
              <a:extLst>
                <a:ext uri="{FF2B5EF4-FFF2-40B4-BE49-F238E27FC236}">
                  <a16:creationId xmlns:a16="http://schemas.microsoft.com/office/drawing/2014/main" id="{712BDDB2-BAAF-46E0-A930-8E2D26181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75" name="Freeform 29">
              <a:extLst>
                <a:ext uri="{FF2B5EF4-FFF2-40B4-BE49-F238E27FC236}">
                  <a16:creationId xmlns:a16="http://schemas.microsoft.com/office/drawing/2014/main" id="{53A68A05-9B0D-4E89-8166-04B1059EB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76" name="Freeform 30">
              <a:extLst>
                <a:ext uri="{FF2B5EF4-FFF2-40B4-BE49-F238E27FC236}">
                  <a16:creationId xmlns:a16="http://schemas.microsoft.com/office/drawing/2014/main" id="{28C34594-F466-44D8-81DB-C6168625D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77" name="Freeform 31">
              <a:extLst>
                <a:ext uri="{FF2B5EF4-FFF2-40B4-BE49-F238E27FC236}">
                  <a16:creationId xmlns:a16="http://schemas.microsoft.com/office/drawing/2014/main" id="{05F1A90C-5F99-4981-B4F0-40D673DC2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78" name="Freeform 32">
              <a:extLst>
                <a:ext uri="{FF2B5EF4-FFF2-40B4-BE49-F238E27FC236}">
                  <a16:creationId xmlns:a16="http://schemas.microsoft.com/office/drawing/2014/main" id="{580AC64F-5593-4181-A0A2-082CB86C0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79" name="Freeform 397">
              <a:extLst>
                <a:ext uri="{FF2B5EF4-FFF2-40B4-BE49-F238E27FC236}">
                  <a16:creationId xmlns:a16="http://schemas.microsoft.com/office/drawing/2014/main" id="{05A42094-8C7E-481A-A6A8-05C295C8F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80" name="Freeform 398">
              <a:extLst>
                <a:ext uri="{FF2B5EF4-FFF2-40B4-BE49-F238E27FC236}">
                  <a16:creationId xmlns:a16="http://schemas.microsoft.com/office/drawing/2014/main" id="{432208F0-F6FB-4FD7-AFFA-7C0E6257F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81" name="Freeform 399">
              <a:extLst>
                <a:ext uri="{FF2B5EF4-FFF2-40B4-BE49-F238E27FC236}">
                  <a16:creationId xmlns:a16="http://schemas.microsoft.com/office/drawing/2014/main" id="{52302EEC-BC83-4C40-B335-379B0B3C7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82" name="Freeform 400">
              <a:extLst>
                <a:ext uri="{FF2B5EF4-FFF2-40B4-BE49-F238E27FC236}">
                  <a16:creationId xmlns:a16="http://schemas.microsoft.com/office/drawing/2014/main" id="{DA9C0D33-F413-48F7-BA12-7E9DC9E16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08" name="Group 1807">
            <a:extLst>
              <a:ext uri="{FF2B5EF4-FFF2-40B4-BE49-F238E27FC236}">
                <a16:creationId xmlns:a16="http://schemas.microsoft.com/office/drawing/2014/main" id="{F97B1388-E461-4A38-9B09-B364514CB632}"/>
              </a:ext>
            </a:extLst>
          </p:cNvPr>
          <p:cNvGrpSpPr/>
          <p:nvPr userDrawn="1"/>
        </p:nvGrpSpPr>
        <p:grpSpPr>
          <a:xfrm>
            <a:off x="83663" y="1203973"/>
            <a:ext cx="12009864" cy="176637"/>
            <a:chOff x="83663" y="1093620"/>
            <a:chExt cx="12009864" cy="176637"/>
          </a:xfrm>
        </p:grpSpPr>
        <p:sp>
          <p:nvSpPr>
            <p:cNvPr id="587" name="Freeform 29">
              <a:extLst>
                <a:ext uri="{FF2B5EF4-FFF2-40B4-BE49-F238E27FC236}">
                  <a16:creationId xmlns:a16="http://schemas.microsoft.com/office/drawing/2014/main" id="{36B162BB-7163-4D21-B3A9-C8C41569AC0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88" name="Freeform 30">
              <a:extLst>
                <a:ext uri="{FF2B5EF4-FFF2-40B4-BE49-F238E27FC236}">
                  <a16:creationId xmlns:a16="http://schemas.microsoft.com/office/drawing/2014/main" id="{697E87B2-E6B5-49F6-AC2D-2C41C8927D1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1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89" name="Freeform 31">
              <a:extLst>
                <a:ext uri="{FF2B5EF4-FFF2-40B4-BE49-F238E27FC236}">
                  <a16:creationId xmlns:a16="http://schemas.microsoft.com/office/drawing/2014/main" id="{867C8C9E-A4EC-40C3-82BE-A1E95DD29A3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6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90" name="Freeform 32">
              <a:extLst>
                <a:ext uri="{FF2B5EF4-FFF2-40B4-BE49-F238E27FC236}">
                  <a16:creationId xmlns:a16="http://schemas.microsoft.com/office/drawing/2014/main" id="{E6581502-05A8-44D2-A397-CB6D4AEBAFA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91" name="Freeform 29">
              <a:extLst>
                <a:ext uri="{FF2B5EF4-FFF2-40B4-BE49-F238E27FC236}">
                  <a16:creationId xmlns:a16="http://schemas.microsoft.com/office/drawing/2014/main" id="{E84CA57F-FCA6-4C7B-8760-905E893F0B4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2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92" name="Freeform 30">
              <a:extLst>
                <a:ext uri="{FF2B5EF4-FFF2-40B4-BE49-F238E27FC236}">
                  <a16:creationId xmlns:a16="http://schemas.microsoft.com/office/drawing/2014/main" id="{04B23132-24D5-45D5-8D5D-ABFCF82AEF8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93" name="Freeform 31">
              <a:extLst>
                <a:ext uri="{FF2B5EF4-FFF2-40B4-BE49-F238E27FC236}">
                  <a16:creationId xmlns:a16="http://schemas.microsoft.com/office/drawing/2014/main" id="{1BFE2D4E-2F01-4812-91E4-4A3DCD06755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7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94" name="Freeform 32">
              <a:extLst>
                <a:ext uri="{FF2B5EF4-FFF2-40B4-BE49-F238E27FC236}">
                  <a16:creationId xmlns:a16="http://schemas.microsoft.com/office/drawing/2014/main" id="{616787D7-48DF-4F58-88DE-FDCF48065F5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6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95" name="Freeform 29">
              <a:extLst>
                <a:ext uri="{FF2B5EF4-FFF2-40B4-BE49-F238E27FC236}">
                  <a16:creationId xmlns:a16="http://schemas.microsoft.com/office/drawing/2014/main" id="{239E8565-CEDA-40B3-A95D-9C053AF7C62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4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96" name="Freeform 30">
              <a:extLst>
                <a:ext uri="{FF2B5EF4-FFF2-40B4-BE49-F238E27FC236}">
                  <a16:creationId xmlns:a16="http://schemas.microsoft.com/office/drawing/2014/main" id="{75726EFC-E202-4C6E-A623-182690D5C6F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97" name="Freeform 31">
              <a:extLst>
                <a:ext uri="{FF2B5EF4-FFF2-40B4-BE49-F238E27FC236}">
                  <a16:creationId xmlns:a16="http://schemas.microsoft.com/office/drawing/2014/main" id="{AE07D73F-0FBB-4CC6-AAE5-FCE5AE42A8A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8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98" name="Freeform 32">
              <a:extLst>
                <a:ext uri="{FF2B5EF4-FFF2-40B4-BE49-F238E27FC236}">
                  <a16:creationId xmlns:a16="http://schemas.microsoft.com/office/drawing/2014/main" id="{14C1270F-0E67-42B6-AC5A-672BA742CC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8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99" name="Freeform 29">
              <a:extLst>
                <a:ext uri="{FF2B5EF4-FFF2-40B4-BE49-F238E27FC236}">
                  <a16:creationId xmlns:a16="http://schemas.microsoft.com/office/drawing/2014/main" id="{534CAF96-30DC-4EB7-A93A-50DA5A4F2E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00" name="Freeform 30">
              <a:extLst>
                <a:ext uri="{FF2B5EF4-FFF2-40B4-BE49-F238E27FC236}">
                  <a16:creationId xmlns:a16="http://schemas.microsoft.com/office/drawing/2014/main" id="{125C76F1-16D6-4905-B7FB-B5218F83B8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9534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01" name="Freeform 31">
              <a:extLst>
                <a:ext uri="{FF2B5EF4-FFF2-40B4-BE49-F238E27FC236}">
                  <a16:creationId xmlns:a16="http://schemas.microsoft.com/office/drawing/2014/main" id="{B3E03C26-E907-4B62-B931-C3A78968B51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02" name="Freeform 32">
              <a:extLst>
                <a:ext uri="{FF2B5EF4-FFF2-40B4-BE49-F238E27FC236}">
                  <a16:creationId xmlns:a16="http://schemas.microsoft.com/office/drawing/2014/main" id="{E1FC75F6-8CC4-485B-BC78-7D2330B3BB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6629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03" name="Freeform 521">
              <a:extLst>
                <a:ext uri="{FF2B5EF4-FFF2-40B4-BE49-F238E27FC236}">
                  <a16:creationId xmlns:a16="http://schemas.microsoft.com/office/drawing/2014/main" id="{970F6CC9-D98B-41E8-B148-FACF62CDB5F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6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04" name="Freeform 522">
              <a:extLst>
                <a:ext uri="{FF2B5EF4-FFF2-40B4-BE49-F238E27FC236}">
                  <a16:creationId xmlns:a16="http://schemas.microsoft.com/office/drawing/2014/main" id="{39471E83-CC9B-45BE-AAA7-F4A58772E03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4765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05" name="Freeform 523">
              <a:extLst>
                <a:ext uri="{FF2B5EF4-FFF2-40B4-BE49-F238E27FC236}">
                  <a16:creationId xmlns:a16="http://schemas.microsoft.com/office/drawing/2014/main" id="{9A221B38-7190-4F41-B393-A22B6DF3E67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7999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06" name="Freeform 524">
              <a:extLst>
                <a:ext uri="{FF2B5EF4-FFF2-40B4-BE49-F238E27FC236}">
                  <a16:creationId xmlns:a16="http://schemas.microsoft.com/office/drawing/2014/main" id="{1F59ACC4-4494-4672-ACC1-8A2C02F7B8C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1860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07" name="Freeform 29">
              <a:extLst>
                <a:ext uri="{FF2B5EF4-FFF2-40B4-BE49-F238E27FC236}">
                  <a16:creationId xmlns:a16="http://schemas.microsoft.com/office/drawing/2014/main" id="{1AFC02B4-5C47-4F76-B5CE-2F12F0B9A16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6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08" name="Freeform 31">
              <a:extLst>
                <a:ext uri="{FF2B5EF4-FFF2-40B4-BE49-F238E27FC236}">
                  <a16:creationId xmlns:a16="http://schemas.microsoft.com/office/drawing/2014/main" id="{3C8F2F10-339A-4BC5-B9B5-2CB5F4C569E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09" name="Freeform 29">
              <a:extLst>
                <a:ext uri="{FF2B5EF4-FFF2-40B4-BE49-F238E27FC236}">
                  <a16:creationId xmlns:a16="http://schemas.microsoft.com/office/drawing/2014/main" id="{B57197C2-DCE7-408C-9419-70B75E96EA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08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10" name="Freeform 30">
              <a:extLst>
                <a:ext uri="{FF2B5EF4-FFF2-40B4-BE49-F238E27FC236}">
                  <a16:creationId xmlns:a16="http://schemas.microsoft.com/office/drawing/2014/main" id="{30EB9B17-B68D-4FE2-BF0E-6F6798D527D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7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11" name="Freeform 31">
              <a:extLst>
                <a:ext uri="{FF2B5EF4-FFF2-40B4-BE49-F238E27FC236}">
                  <a16:creationId xmlns:a16="http://schemas.microsoft.com/office/drawing/2014/main" id="{86B1E483-6FE2-43E3-AB5F-039CED079D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2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12" name="Freeform 32">
              <a:extLst>
                <a:ext uri="{FF2B5EF4-FFF2-40B4-BE49-F238E27FC236}">
                  <a16:creationId xmlns:a16="http://schemas.microsoft.com/office/drawing/2014/main" id="{FA62A1BF-A571-46C9-A11C-5AEE1C4178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2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13" name="Freeform 29">
              <a:extLst>
                <a:ext uri="{FF2B5EF4-FFF2-40B4-BE49-F238E27FC236}">
                  <a16:creationId xmlns:a16="http://schemas.microsoft.com/office/drawing/2014/main" id="{2768E451-7777-4880-845E-F7B6BE7FA8F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39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14" name="Freeform 30">
              <a:extLst>
                <a:ext uri="{FF2B5EF4-FFF2-40B4-BE49-F238E27FC236}">
                  <a16:creationId xmlns:a16="http://schemas.microsoft.com/office/drawing/2014/main" id="{6AAA3D23-B21A-4993-A356-986EA1DE286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8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15" name="Freeform 31">
              <a:extLst>
                <a:ext uri="{FF2B5EF4-FFF2-40B4-BE49-F238E27FC236}">
                  <a16:creationId xmlns:a16="http://schemas.microsoft.com/office/drawing/2014/main" id="{F81C0D60-08CF-4B7F-A6C3-4C964E21CC3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3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16" name="Freeform 32">
              <a:extLst>
                <a:ext uri="{FF2B5EF4-FFF2-40B4-BE49-F238E27FC236}">
                  <a16:creationId xmlns:a16="http://schemas.microsoft.com/office/drawing/2014/main" id="{C779632A-3F99-4EEE-8779-C94FFD483CB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3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17" name="Freeform 29">
              <a:extLst>
                <a:ext uri="{FF2B5EF4-FFF2-40B4-BE49-F238E27FC236}">
                  <a16:creationId xmlns:a16="http://schemas.microsoft.com/office/drawing/2014/main" id="{88635CBC-DAAE-463A-A7FA-BDF471C234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0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18" name="Freeform 30">
              <a:extLst>
                <a:ext uri="{FF2B5EF4-FFF2-40B4-BE49-F238E27FC236}">
                  <a16:creationId xmlns:a16="http://schemas.microsoft.com/office/drawing/2014/main" id="{98EF7E55-704F-4D85-A12C-D8E593AD2D8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19" name="Freeform 31">
              <a:extLst>
                <a:ext uri="{FF2B5EF4-FFF2-40B4-BE49-F238E27FC236}">
                  <a16:creationId xmlns:a16="http://schemas.microsoft.com/office/drawing/2014/main" id="{CFBBF037-13CE-44D7-B7F7-2EA00F92D08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5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20" name="Freeform 32">
              <a:extLst>
                <a:ext uri="{FF2B5EF4-FFF2-40B4-BE49-F238E27FC236}">
                  <a16:creationId xmlns:a16="http://schemas.microsoft.com/office/drawing/2014/main" id="{36C3D6C6-8C25-48FB-99D7-CDD4DA0E2DF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4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21" name="Freeform 29">
              <a:extLst>
                <a:ext uri="{FF2B5EF4-FFF2-40B4-BE49-F238E27FC236}">
                  <a16:creationId xmlns:a16="http://schemas.microsoft.com/office/drawing/2014/main" id="{BE4E4866-79AD-496A-B825-4FCF74DC73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1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22" name="Freeform 30">
              <a:extLst>
                <a:ext uri="{FF2B5EF4-FFF2-40B4-BE49-F238E27FC236}">
                  <a16:creationId xmlns:a16="http://schemas.microsoft.com/office/drawing/2014/main" id="{37624B24-B1BF-4103-8468-856B7D2F105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7060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23" name="Freeform 31">
              <a:extLst>
                <a:ext uri="{FF2B5EF4-FFF2-40B4-BE49-F238E27FC236}">
                  <a16:creationId xmlns:a16="http://schemas.microsoft.com/office/drawing/2014/main" id="{285A91E1-96BC-42C3-AF9D-B9F2EDC3F7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6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24" name="Freeform 32">
              <a:extLst>
                <a:ext uri="{FF2B5EF4-FFF2-40B4-BE49-F238E27FC236}">
                  <a16:creationId xmlns:a16="http://schemas.microsoft.com/office/drawing/2014/main" id="{5B40AAB1-E0F8-4AC8-B294-77D343A3C25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4155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25" name="Freeform 543">
              <a:extLst>
                <a:ext uri="{FF2B5EF4-FFF2-40B4-BE49-F238E27FC236}">
                  <a16:creationId xmlns:a16="http://schemas.microsoft.com/office/drawing/2014/main" id="{15B45575-B0A8-4E1A-A502-6FBA948C5B2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26" name="Freeform 544">
              <a:extLst>
                <a:ext uri="{FF2B5EF4-FFF2-40B4-BE49-F238E27FC236}">
                  <a16:creationId xmlns:a16="http://schemas.microsoft.com/office/drawing/2014/main" id="{F00C7CD9-4664-4851-B7E8-F320B38B6C1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291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27" name="Freeform 545">
              <a:extLst>
                <a:ext uri="{FF2B5EF4-FFF2-40B4-BE49-F238E27FC236}">
                  <a16:creationId xmlns:a16="http://schemas.microsoft.com/office/drawing/2014/main" id="{79E7243C-3F48-4917-A35D-F6B4760E0C5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6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28" name="Freeform 546">
              <a:extLst>
                <a:ext uri="{FF2B5EF4-FFF2-40B4-BE49-F238E27FC236}">
                  <a16:creationId xmlns:a16="http://schemas.microsoft.com/office/drawing/2014/main" id="{0E06BBDA-92F4-4670-8013-AA005C5D46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9387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29" name="Freeform 29">
              <a:extLst>
                <a:ext uri="{FF2B5EF4-FFF2-40B4-BE49-F238E27FC236}">
                  <a16:creationId xmlns:a16="http://schemas.microsoft.com/office/drawing/2014/main" id="{AC7FC873-6A15-4A31-B5E9-3D3D3ED770A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3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30" name="Freeform 31">
              <a:extLst>
                <a:ext uri="{FF2B5EF4-FFF2-40B4-BE49-F238E27FC236}">
                  <a16:creationId xmlns:a16="http://schemas.microsoft.com/office/drawing/2014/main" id="{F0A21B7E-B68B-43D9-A348-6A37C83E136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7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83" name="Freeform 30">
              <a:extLst>
                <a:ext uri="{FF2B5EF4-FFF2-40B4-BE49-F238E27FC236}">
                  <a16:creationId xmlns:a16="http://schemas.microsoft.com/office/drawing/2014/main" id="{0505EC1E-71A0-4757-AA67-CB066898004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4480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84" name="Freeform 32">
              <a:extLst>
                <a:ext uri="{FF2B5EF4-FFF2-40B4-BE49-F238E27FC236}">
                  <a16:creationId xmlns:a16="http://schemas.microsoft.com/office/drawing/2014/main" id="{5552218F-8F2F-4BED-818B-B48D43F0B16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81575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85" name="Freeform 403">
              <a:extLst>
                <a:ext uri="{FF2B5EF4-FFF2-40B4-BE49-F238E27FC236}">
                  <a16:creationId xmlns:a16="http://schemas.microsoft.com/office/drawing/2014/main" id="{D1FB006D-7447-48B6-BC17-46267D0B98F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86" name="Freeform 404">
              <a:extLst>
                <a:ext uri="{FF2B5EF4-FFF2-40B4-BE49-F238E27FC236}">
                  <a16:creationId xmlns:a16="http://schemas.microsoft.com/office/drawing/2014/main" id="{61FF96BF-D17A-4E41-8CF2-1C39CBCA393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9711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87" name="Freeform 405">
              <a:extLst>
                <a:ext uri="{FF2B5EF4-FFF2-40B4-BE49-F238E27FC236}">
                  <a16:creationId xmlns:a16="http://schemas.microsoft.com/office/drawing/2014/main" id="{F69EA0B0-D8F2-484D-8C6B-3E65F520039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5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88" name="Freeform 406">
              <a:extLst>
                <a:ext uri="{FF2B5EF4-FFF2-40B4-BE49-F238E27FC236}">
                  <a16:creationId xmlns:a16="http://schemas.microsoft.com/office/drawing/2014/main" id="{077EC9E4-3943-4C91-BEB3-C0C84735998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6806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89" name="Freeform 29">
              <a:extLst>
                <a:ext uri="{FF2B5EF4-FFF2-40B4-BE49-F238E27FC236}">
                  <a16:creationId xmlns:a16="http://schemas.microsoft.com/office/drawing/2014/main" id="{C772453A-CA0A-4192-809C-1BBC4B26C8E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3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90" name="Freeform 31">
              <a:extLst>
                <a:ext uri="{FF2B5EF4-FFF2-40B4-BE49-F238E27FC236}">
                  <a16:creationId xmlns:a16="http://schemas.microsoft.com/office/drawing/2014/main" id="{A505ED5C-83DB-45E9-9B45-09451403E1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7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91" name="Freeform 29">
              <a:extLst>
                <a:ext uri="{FF2B5EF4-FFF2-40B4-BE49-F238E27FC236}">
                  <a16:creationId xmlns:a16="http://schemas.microsoft.com/office/drawing/2014/main" id="{57C850A7-ACFC-4CDD-8757-A3229D5DB42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5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92" name="Freeform 30">
              <a:extLst>
                <a:ext uri="{FF2B5EF4-FFF2-40B4-BE49-F238E27FC236}">
                  <a16:creationId xmlns:a16="http://schemas.microsoft.com/office/drawing/2014/main" id="{A8588D13-D9C9-4760-A976-F6E680ADCAF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3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93" name="Freeform 31">
              <a:extLst>
                <a:ext uri="{FF2B5EF4-FFF2-40B4-BE49-F238E27FC236}">
                  <a16:creationId xmlns:a16="http://schemas.microsoft.com/office/drawing/2014/main" id="{180833DC-1CFB-41CA-90B2-2CCE86E83D9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48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94" name="Freeform 32">
              <a:extLst>
                <a:ext uri="{FF2B5EF4-FFF2-40B4-BE49-F238E27FC236}">
                  <a16:creationId xmlns:a16="http://schemas.microsoft.com/office/drawing/2014/main" id="{7D64AF77-4D5D-4817-B827-B11D44AAD2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08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95" name="Freeform 29">
              <a:extLst>
                <a:ext uri="{FF2B5EF4-FFF2-40B4-BE49-F238E27FC236}">
                  <a16:creationId xmlns:a16="http://schemas.microsoft.com/office/drawing/2014/main" id="{1EBE0504-4F94-4B68-B004-7CE88CA86B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5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96" name="Freeform 30">
              <a:extLst>
                <a:ext uri="{FF2B5EF4-FFF2-40B4-BE49-F238E27FC236}">
                  <a16:creationId xmlns:a16="http://schemas.microsoft.com/office/drawing/2014/main" id="{A3F3D72F-364F-4F43-BDC8-5796172351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4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97" name="Freeform 31">
              <a:extLst>
                <a:ext uri="{FF2B5EF4-FFF2-40B4-BE49-F238E27FC236}">
                  <a16:creationId xmlns:a16="http://schemas.microsoft.com/office/drawing/2014/main" id="{A5E0DE00-7E2C-43F3-A74D-D9BBABA1A65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0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98" name="Freeform 32">
              <a:extLst>
                <a:ext uri="{FF2B5EF4-FFF2-40B4-BE49-F238E27FC236}">
                  <a16:creationId xmlns:a16="http://schemas.microsoft.com/office/drawing/2014/main" id="{3CB09C05-AFE1-4043-9CEA-554A825CB4D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39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499" name="Freeform 29">
              <a:extLst>
                <a:ext uri="{FF2B5EF4-FFF2-40B4-BE49-F238E27FC236}">
                  <a16:creationId xmlns:a16="http://schemas.microsoft.com/office/drawing/2014/main" id="{32F82255-1C6C-4F2D-AFF6-0DEFB9BB38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6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00" name="Freeform 30">
              <a:extLst>
                <a:ext uri="{FF2B5EF4-FFF2-40B4-BE49-F238E27FC236}">
                  <a16:creationId xmlns:a16="http://schemas.microsoft.com/office/drawing/2014/main" id="{90ED368B-C56C-4638-BDED-57AAE97B444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5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01" name="Freeform 31">
              <a:extLst>
                <a:ext uri="{FF2B5EF4-FFF2-40B4-BE49-F238E27FC236}">
                  <a16:creationId xmlns:a16="http://schemas.microsoft.com/office/drawing/2014/main" id="{F78D68BB-3538-45D3-877E-773442DC114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1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02" name="Freeform 32">
              <a:extLst>
                <a:ext uri="{FF2B5EF4-FFF2-40B4-BE49-F238E27FC236}">
                  <a16:creationId xmlns:a16="http://schemas.microsoft.com/office/drawing/2014/main" id="{DE8D0B18-51B4-4B08-B7EC-C0CAEC9919D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0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03" name="Freeform 29">
              <a:extLst>
                <a:ext uri="{FF2B5EF4-FFF2-40B4-BE49-F238E27FC236}">
                  <a16:creationId xmlns:a16="http://schemas.microsoft.com/office/drawing/2014/main" id="{FE69D609-E608-42DA-848F-C13313CA2E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04" name="Freeform 30">
              <a:extLst>
                <a:ext uri="{FF2B5EF4-FFF2-40B4-BE49-F238E27FC236}">
                  <a16:creationId xmlns:a16="http://schemas.microsoft.com/office/drawing/2014/main" id="{AE2C51F5-C918-4FEB-9816-FB44F80065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72007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05" name="Freeform 31">
              <a:extLst>
                <a:ext uri="{FF2B5EF4-FFF2-40B4-BE49-F238E27FC236}">
                  <a16:creationId xmlns:a16="http://schemas.microsoft.com/office/drawing/2014/main" id="{BDA39113-B17F-4E4F-A0A5-142A76BF7D3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2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06" name="Freeform 32">
              <a:extLst>
                <a:ext uri="{FF2B5EF4-FFF2-40B4-BE49-F238E27FC236}">
                  <a16:creationId xmlns:a16="http://schemas.microsoft.com/office/drawing/2014/main" id="{0549CF8D-2955-4DCF-89C6-A4A5D9D945A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9101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07" name="Freeform 425">
              <a:extLst>
                <a:ext uri="{FF2B5EF4-FFF2-40B4-BE49-F238E27FC236}">
                  <a16:creationId xmlns:a16="http://schemas.microsoft.com/office/drawing/2014/main" id="{C27AE4E9-D86B-4032-BEF1-8302F2A9842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08" name="Freeform 426">
              <a:extLst>
                <a:ext uri="{FF2B5EF4-FFF2-40B4-BE49-F238E27FC236}">
                  <a16:creationId xmlns:a16="http://schemas.microsoft.com/office/drawing/2014/main" id="{9B59B0E4-B884-4807-B731-5DD8C8318FD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7237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09" name="Freeform 427">
              <a:extLst>
                <a:ext uri="{FF2B5EF4-FFF2-40B4-BE49-F238E27FC236}">
                  <a16:creationId xmlns:a16="http://schemas.microsoft.com/office/drawing/2014/main" id="{421DA6DF-1688-4B28-8A93-CF30836F581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2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10" name="Freeform 428">
              <a:extLst>
                <a:ext uri="{FF2B5EF4-FFF2-40B4-BE49-F238E27FC236}">
                  <a16:creationId xmlns:a16="http://schemas.microsoft.com/office/drawing/2014/main" id="{7DBC9D7A-990D-4EB3-BB41-AF524D863D5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4332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11" name="Freeform 29">
              <a:extLst>
                <a:ext uri="{FF2B5EF4-FFF2-40B4-BE49-F238E27FC236}">
                  <a16:creationId xmlns:a16="http://schemas.microsoft.com/office/drawing/2014/main" id="{CD10BADB-C74B-4DDC-BC8A-370CF75C6E2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09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12" name="Freeform 31">
              <a:extLst>
                <a:ext uri="{FF2B5EF4-FFF2-40B4-BE49-F238E27FC236}">
                  <a16:creationId xmlns:a16="http://schemas.microsoft.com/office/drawing/2014/main" id="{36CD42B8-8600-48C7-88C2-93E307AF600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3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09" name="Group 1808">
            <a:extLst>
              <a:ext uri="{FF2B5EF4-FFF2-40B4-BE49-F238E27FC236}">
                <a16:creationId xmlns:a16="http://schemas.microsoft.com/office/drawing/2014/main" id="{800BFD97-21DF-408D-9CD6-4059272BD1AA}"/>
              </a:ext>
            </a:extLst>
          </p:cNvPr>
          <p:cNvGrpSpPr/>
          <p:nvPr userDrawn="1"/>
        </p:nvGrpSpPr>
        <p:grpSpPr>
          <a:xfrm>
            <a:off x="83663" y="1489007"/>
            <a:ext cx="12009863" cy="176637"/>
            <a:chOff x="83663" y="1383929"/>
            <a:chExt cx="12009863" cy="176637"/>
          </a:xfrm>
        </p:grpSpPr>
        <p:sp>
          <p:nvSpPr>
            <p:cNvPr id="631" name="Freeform 29">
              <a:extLst>
                <a:ext uri="{FF2B5EF4-FFF2-40B4-BE49-F238E27FC236}">
                  <a16:creationId xmlns:a16="http://schemas.microsoft.com/office/drawing/2014/main" id="{275AE894-5F57-4756-B8B0-F6732601D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32" name="Freeform 30">
              <a:extLst>
                <a:ext uri="{FF2B5EF4-FFF2-40B4-BE49-F238E27FC236}">
                  <a16:creationId xmlns:a16="http://schemas.microsoft.com/office/drawing/2014/main" id="{0166BA60-A5D3-4D55-9706-8973748CF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33" name="Freeform 31">
              <a:extLst>
                <a:ext uri="{FF2B5EF4-FFF2-40B4-BE49-F238E27FC236}">
                  <a16:creationId xmlns:a16="http://schemas.microsoft.com/office/drawing/2014/main" id="{3BD0BB31-B483-4368-8B7D-0FEFA5ED3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34" name="Freeform 32">
              <a:extLst>
                <a:ext uri="{FF2B5EF4-FFF2-40B4-BE49-F238E27FC236}">
                  <a16:creationId xmlns:a16="http://schemas.microsoft.com/office/drawing/2014/main" id="{3856F6D3-7640-48C3-9083-930CF8B7F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35" name="Freeform 29">
              <a:extLst>
                <a:ext uri="{FF2B5EF4-FFF2-40B4-BE49-F238E27FC236}">
                  <a16:creationId xmlns:a16="http://schemas.microsoft.com/office/drawing/2014/main" id="{598B339C-C84C-4965-95AF-9B5CC64EF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36" name="Freeform 30">
              <a:extLst>
                <a:ext uri="{FF2B5EF4-FFF2-40B4-BE49-F238E27FC236}">
                  <a16:creationId xmlns:a16="http://schemas.microsoft.com/office/drawing/2014/main" id="{5EED12BE-03A9-4E74-8A0C-FE0F8C417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37" name="Freeform 31">
              <a:extLst>
                <a:ext uri="{FF2B5EF4-FFF2-40B4-BE49-F238E27FC236}">
                  <a16:creationId xmlns:a16="http://schemas.microsoft.com/office/drawing/2014/main" id="{6A6AFD3A-377D-4963-ADA2-D5ABA7D2F4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38" name="Freeform 32">
              <a:extLst>
                <a:ext uri="{FF2B5EF4-FFF2-40B4-BE49-F238E27FC236}">
                  <a16:creationId xmlns:a16="http://schemas.microsoft.com/office/drawing/2014/main" id="{792AFD11-4544-4C5B-B631-6C472C82AB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39" name="Freeform 29">
              <a:extLst>
                <a:ext uri="{FF2B5EF4-FFF2-40B4-BE49-F238E27FC236}">
                  <a16:creationId xmlns:a16="http://schemas.microsoft.com/office/drawing/2014/main" id="{A3D52F42-FAFE-4C52-BFC5-14C28EB01F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40" name="Freeform 30">
              <a:extLst>
                <a:ext uri="{FF2B5EF4-FFF2-40B4-BE49-F238E27FC236}">
                  <a16:creationId xmlns:a16="http://schemas.microsoft.com/office/drawing/2014/main" id="{A4E994EF-C8B5-4CD5-8E60-619E0312D9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41" name="Freeform 31">
              <a:extLst>
                <a:ext uri="{FF2B5EF4-FFF2-40B4-BE49-F238E27FC236}">
                  <a16:creationId xmlns:a16="http://schemas.microsoft.com/office/drawing/2014/main" id="{CB58488A-5B2A-468A-9126-1CA4120C8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42" name="Freeform 32">
              <a:extLst>
                <a:ext uri="{FF2B5EF4-FFF2-40B4-BE49-F238E27FC236}">
                  <a16:creationId xmlns:a16="http://schemas.microsoft.com/office/drawing/2014/main" id="{EF59B971-147D-4A34-8D71-E2253172F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43" name="Freeform 29">
              <a:extLst>
                <a:ext uri="{FF2B5EF4-FFF2-40B4-BE49-F238E27FC236}">
                  <a16:creationId xmlns:a16="http://schemas.microsoft.com/office/drawing/2014/main" id="{0BC106F8-8EAA-4A25-B8AA-1611996CD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44" name="Freeform 30">
              <a:extLst>
                <a:ext uri="{FF2B5EF4-FFF2-40B4-BE49-F238E27FC236}">
                  <a16:creationId xmlns:a16="http://schemas.microsoft.com/office/drawing/2014/main" id="{4040D904-A251-4694-9A8C-ED1158A97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45" name="Freeform 31">
              <a:extLst>
                <a:ext uri="{FF2B5EF4-FFF2-40B4-BE49-F238E27FC236}">
                  <a16:creationId xmlns:a16="http://schemas.microsoft.com/office/drawing/2014/main" id="{271711D7-B927-4900-81C5-CB35D5766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46" name="Freeform 32">
              <a:extLst>
                <a:ext uri="{FF2B5EF4-FFF2-40B4-BE49-F238E27FC236}">
                  <a16:creationId xmlns:a16="http://schemas.microsoft.com/office/drawing/2014/main" id="{B15E34E8-1921-4DAD-97C1-95AF17EF9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47" name="Freeform 565">
              <a:extLst>
                <a:ext uri="{FF2B5EF4-FFF2-40B4-BE49-F238E27FC236}">
                  <a16:creationId xmlns:a16="http://schemas.microsoft.com/office/drawing/2014/main" id="{F301E858-F59A-4C3B-8612-147F91249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48" name="Freeform 566">
              <a:extLst>
                <a:ext uri="{FF2B5EF4-FFF2-40B4-BE49-F238E27FC236}">
                  <a16:creationId xmlns:a16="http://schemas.microsoft.com/office/drawing/2014/main" id="{4C61B98D-9D7B-455A-9B97-304E919E42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49" name="Freeform 567">
              <a:extLst>
                <a:ext uri="{FF2B5EF4-FFF2-40B4-BE49-F238E27FC236}">
                  <a16:creationId xmlns:a16="http://schemas.microsoft.com/office/drawing/2014/main" id="{A97BF01D-6B6E-405D-AF65-BEC15DE4B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50" name="Freeform 568">
              <a:extLst>
                <a:ext uri="{FF2B5EF4-FFF2-40B4-BE49-F238E27FC236}">
                  <a16:creationId xmlns:a16="http://schemas.microsoft.com/office/drawing/2014/main" id="{83F6F5E5-0ADC-4FA7-8DA8-C9B1DE660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51" name="Freeform 29">
              <a:extLst>
                <a:ext uri="{FF2B5EF4-FFF2-40B4-BE49-F238E27FC236}">
                  <a16:creationId xmlns:a16="http://schemas.microsoft.com/office/drawing/2014/main" id="{D42E65C0-CBD2-4A7A-B086-A9601D688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52" name="Freeform 31">
              <a:extLst>
                <a:ext uri="{FF2B5EF4-FFF2-40B4-BE49-F238E27FC236}">
                  <a16:creationId xmlns:a16="http://schemas.microsoft.com/office/drawing/2014/main" id="{674BEB64-EBA4-44DC-BEB5-7D5AFBBDF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53" name="Freeform 29">
              <a:extLst>
                <a:ext uri="{FF2B5EF4-FFF2-40B4-BE49-F238E27FC236}">
                  <a16:creationId xmlns:a16="http://schemas.microsoft.com/office/drawing/2014/main" id="{18508602-3070-4BA7-A8E3-354F40616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54" name="Freeform 30">
              <a:extLst>
                <a:ext uri="{FF2B5EF4-FFF2-40B4-BE49-F238E27FC236}">
                  <a16:creationId xmlns:a16="http://schemas.microsoft.com/office/drawing/2014/main" id="{36BEB0EA-D419-4EA9-AAC3-8A60B2C85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55" name="Freeform 31">
              <a:extLst>
                <a:ext uri="{FF2B5EF4-FFF2-40B4-BE49-F238E27FC236}">
                  <a16:creationId xmlns:a16="http://schemas.microsoft.com/office/drawing/2014/main" id="{6C3772DD-4E41-4AA9-BECA-9D2ECAB8EB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56" name="Freeform 32">
              <a:extLst>
                <a:ext uri="{FF2B5EF4-FFF2-40B4-BE49-F238E27FC236}">
                  <a16:creationId xmlns:a16="http://schemas.microsoft.com/office/drawing/2014/main" id="{A56661FC-8CD0-4B17-BE7B-D477877B9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57" name="Freeform 29">
              <a:extLst>
                <a:ext uri="{FF2B5EF4-FFF2-40B4-BE49-F238E27FC236}">
                  <a16:creationId xmlns:a16="http://schemas.microsoft.com/office/drawing/2014/main" id="{04837D6C-4FA1-4679-BA0C-28DC054899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58" name="Freeform 30">
              <a:extLst>
                <a:ext uri="{FF2B5EF4-FFF2-40B4-BE49-F238E27FC236}">
                  <a16:creationId xmlns:a16="http://schemas.microsoft.com/office/drawing/2014/main" id="{F6DA6ABB-1EE0-4A01-84FF-906EC17C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59" name="Freeform 31">
              <a:extLst>
                <a:ext uri="{FF2B5EF4-FFF2-40B4-BE49-F238E27FC236}">
                  <a16:creationId xmlns:a16="http://schemas.microsoft.com/office/drawing/2014/main" id="{0F4C7EEC-BAF6-472E-BA9C-AE939370C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60" name="Freeform 32">
              <a:extLst>
                <a:ext uri="{FF2B5EF4-FFF2-40B4-BE49-F238E27FC236}">
                  <a16:creationId xmlns:a16="http://schemas.microsoft.com/office/drawing/2014/main" id="{6A8EE3B6-C085-40B2-84C1-40622D54B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61" name="Freeform 29">
              <a:extLst>
                <a:ext uri="{FF2B5EF4-FFF2-40B4-BE49-F238E27FC236}">
                  <a16:creationId xmlns:a16="http://schemas.microsoft.com/office/drawing/2014/main" id="{1E9EF89E-A8CB-4779-A344-353933B3E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62" name="Freeform 30">
              <a:extLst>
                <a:ext uri="{FF2B5EF4-FFF2-40B4-BE49-F238E27FC236}">
                  <a16:creationId xmlns:a16="http://schemas.microsoft.com/office/drawing/2014/main" id="{E17E0A6D-EFDC-49AA-A1C8-8124EFE0E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63" name="Freeform 31">
              <a:extLst>
                <a:ext uri="{FF2B5EF4-FFF2-40B4-BE49-F238E27FC236}">
                  <a16:creationId xmlns:a16="http://schemas.microsoft.com/office/drawing/2014/main" id="{BEE4A88D-C520-47BC-B7B1-C38A40185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64" name="Freeform 32">
              <a:extLst>
                <a:ext uri="{FF2B5EF4-FFF2-40B4-BE49-F238E27FC236}">
                  <a16:creationId xmlns:a16="http://schemas.microsoft.com/office/drawing/2014/main" id="{EDEE3BB3-EA25-4AA9-B082-1BDF0163C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65" name="Freeform 29">
              <a:extLst>
                <a:ext uri="{FF2B5EF4-FFF2-40B4-BE49-F238E27FC236}">
                  <a16:creationId xmlns:a16="http://schemas.microsoft.com/office/drawing/2014/main" id="{8272046A-8640-41F6-90B6-2C3FD0888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66" name="Freeform 30">
              <a:extLst>
                <a:ext uri="{FF2B5EF4-FFF2-40B4-BE49-F238E27FC236}">
                  <a16:creationId xmlns:a16="http://schemas.microsoft.com/office/drawing/2014/main" id="{231F5A58-9373-4A61-98D0-FA2CD9BBBE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67" name="Freeform 31">
              <a:extLst>
                <a:ext uri="{FF2B5EF4-FFF2-40B4-BE49-F238E27FC236}">
                  <a16:creationId xmlns:a16="http://schemas.microsoft.com/office/drawing/2014/main" id="{D00ED0BD-24C6-463B-937A-3D9521399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68" name="Freeform 32">
              <a:extLst>
                <a:ext uri="{FF2B5EF4-FFF2-40B4-BE49-F238E27FC236}">
                  <a16:creationId xmlns:a16="http://schemas.microsoft.com/office/drawing/2014/main" id="{B86E4124-58D3-49C8-A5A2-544A71209A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69" name="Freeform 587">
              <a:extLst>
                <a:ext uri="{FF2B5EF4-FFF2-40B4-BE49-F238E27FC236}">
                  <a16:creationId xmlns:a16="http://schemas.microsoft.com/office/drawing/2014/main" id="{BD4E5B58-499B-435F-B2E4-2828C9506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70" name="Freeform 588">
              <a:extLst>
                <a:ext uri="{FF2B5EF4-FFF2-40B4-BE49-F238E27FC236}">
                  <a16:creationId xmlns:a16="http://schemas.microsoft.com/office/drawing/2014/main" id="{21A4F09A-3514-4471-8643-A2BCD4F66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71" name="Freeform 589">
              <a:extLst>
                <a:ext uri="{FF2B5EF4-FFF2-40B4-BE49-F238E27FC236}">
                  <a16:creationId xmlns:a16="http://schemas.microsoft.com/office/drawing/2014/main" id="{AA235E5D-0F1F-4625-8956-43980DDB5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72" name="Freeform 590">
              <a:extLst>
                <a:ext uri="{FF2B5EF4-FFF2-40B4-BE49-F238E27FC236}">
                  <a16:creationId xmlns:a16="http://schemas.microsoft.com/office/drawing/2014/main" id="{D0249B94-586B-46CD-992F-5C7D046FD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73" name="Freeform 29">
              <a:extLst>
                <a:ext uri="{FF2B5EF4-FFF2-40B4-BE49-F238E27FC236}">
                  <a16:creationId xmlns:a16="http://schemas.microsoft.com/office/drawing/2014/main" id="{26797216-55B8-46C9-8C85-F2D8FD388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74" name="Freeform 31">
              <a:extLst>
                <a:ext uri="{FF2B5EF4-FFF2-40B4-BE49-F238E27FC236}">
                  <a16:creationId xmlns:a16="http://schemas.microsoft.com/office/drawing/2014/main" id="{10364C7F-0261-40A6-B4C7-389373F96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13" name="Freeform 29">
              <a:extLst>
                <a:ext uri="{FF2B5EF4-FFF2-40B4-BE49-F238E27FC236}">
                  <a16:creationId xmlns:a16="http://schemas.microsoft.com/office/drawing/2014/main" id="{1B23074C-B760-4AE3-BFC6-E6DC25B99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14" name="Freeform 30">
              <a:extLst>
                <a:ext uri="{FF2B5EF4-FFF2-40B4-BE49-F238E27FC236}">
                  <a16:creationId xmlns:a16="http://schemas.microsoft.com/office/drawing/2014/main" id="{B04C2E3D-CCDB-4711-B533-BDABAA3EE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15" name="Freeform 31">
              <a:extLst>
                <a:ext uri="{FF2B5EF4-FFF2-40B4-BE49-F238E27FC236}">
                  <a16:creationId xmlns:a16="http://schemas.microsoft.com/office/drawing/2014/main" id="{E6B2FF50-E60E-4045-92F4-4C5181D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16" name="Freeform 32">
              <a:extLst>
                <a:ext uri="{FF2B5EF4-FFF2-40B4-BE49-F238E27FC236}">
                  <a16:creationId xmlns:a16="http://schemas.microsoft.com/office/drawing/2014/main" id="{03F6C6C0-B24C-4F0B-9496-B3AB7CFB6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17" name="Freeform 29">
              <a:extLst>
                <a:ext uri="{FF2B5EF4-FFF2-40B4-BE49-F238E27FC236}">
                  <a16:creationId xmlns:a16="http://schemas.microsoft.com/office/drawing/2014/main" id="{2251D283-CFC8-4956-87A6-3934D8BD1E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18" name="Freeform 30">
              <a:extLst>
                <a:ext uri="{FF2B5EF4-FFF2-40B4-BE49-F238E27FC236}">
                  <a16:creationId xmlns:a16="http://schemas.microsoft.com/office/drawing/2014/main" id="{5FB9D921-2E24-4EC5-8A33-997C1E2DF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19" name="Freeform 31">
              <a:extLst>
                <a:ext uri="{FF2B5EF4-FFF2-40B4-BE49-F238E27FC236}">
                  <a16:creationId xmlns:a16="http://schemas.microsoft.com/office/drawing/2014/main" id="{279D4165-A1DA-49C1-86F5-5C74978D20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20" name="Freeform 32">
              <a:extLst>
                <a:ext uri="{FF2B5EF4-FFF2-40B4-BE49-F238E27FC236}">
                  <a16:creationId xmlns:a16="http://schemas.microsoft.com/office/drawing/2014/main" id="{6420202D-B845-4312-A9D9-9A353543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21" name="Freeform 29">
              <a:extLst>
                <a:ext uri="{FF2B5EF4-FFF2-40B4-BE49-F238E27FC236}">
                  <a16:creationId xmlns:a16="http://schemas.microsoft.com/office/drawing/2014/main" id="{8EFF6071-F289-4062-BBC4-AE33CFC717D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22" name="Freeform 30">
              <a:extLst>
                <a:ext uri="{FF2B5EF4-FFF2-40B4-BE49-F238E27FC236}">
                  <a16:creationId xmlns:a16="http://schemas.microsoft.com/office/drawing/2014/main" id="{441787D0-96B2-4E08-AF69-D655C63CA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23" name="Freeform 31">
              <a:extLst>
                <a:ext uri="{FF2B5EF4-FFF2-40B4-BE49-F238E27FC236}">
                  <a16:creationId xmlns:a16="http://schemas.microsoft.com/office/drawing/2014/main" id="{A8787C4B-025A-490D-90AE-BD89AEF8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24" name="Freeform 32">
              <a:extLst>
                <a:ext uri="{FF2B5EF4-FFF2-40B4-BE49-F238E27FC236}">
                  <a16:creationId xmlns:a16="http://schemas.microsoft.com/office/drawing/2014/main" id="{7A7773F0-5F9E-411C-9112-3DF5BDB7C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25" name="Freeform 29">
              <a:extLst>
                <a:ext uri="{FF2B5EF4-FFF2-40B4-BE49-F238E27FC236}">
                  <a16:creationId xmlns:a16="http://schemas.microsoft.com/office/drawing/2014/main" id="{70C38269-91B8-4258-8499-10988D6BF04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26" name="Freeform 30">
              <a:extLst>
                <a:ext uri="{FF2B5EF4-FFF2-40B4-BE49-F238E27FC236}">
                  <a16:creationId xmlns:a16="http://schemas.microsoft.com/office/drawing/2014/main" id="{22A0D130-5D75-4073-8E44-6274D6E921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27" name="Freeform 31">
              <a:extLst>
                <a:ext uri="{FF2B5EF4-FFF2-40B4-BE49-F238E27FC236}">
                  <a16:creationId xmlns:a16="http://schemas.microsoft.com/office/drawing/2014/main" id="{B0764C1F-7406-4704-A7D3-A9A7FEE4B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28" name="Freeform 32">
              <a:extLst>
                <a:ext uri="{FF2B5EF4-FFF2-40B4-BE49-F238E27FC236}">
                  <a16:creationId xmlns:a16="http://schemas.microsoft.com/office/drawing/2014/main" id="{4087F621-368C-4FEB-A399-5B88E6766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29" name="Freeform 447">
              <a:extLst>
                <a:ext uri="{FF2B5EF4-FFF2-40B4-BE49-F238E27FC236}">
                  <a16:creationId xmlns:a16="http://schemas.microsoft.com/office/drawing/2014/main" id="{BC1CFDE7-9BCA-4A53-85B0-11FBC7DFE4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30" name="Freeform 448">
              <a:extLst>
                <a:ext uri="{FF2B5EF4-FFF2-40B4-BE49-F238E27FC236}">
                  <a16:creationId xmlns:a16="http://schemas.microsoft.com/office/drawing/2014/main" id="{8564789F-9744-4D85-932C-E1CE10961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31" name="Freeform 449">
              <a:extLst>
                <a:ext uri="{FF2B5EF4-FFF2-40B4-BE49-F238E27FC236}">
                  <a16:creationId xmlns:a16="http://schemas.microsoft.com/office/drawing/2014/main" id="{025C7E22-6146-4ADD-9B7D-DBFC3555D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32" name="Freeform 450">
              <a:extLst>
                <a:ext uri="{FF2B5EF4-FFF2-40B4-BE49-F238E27FC236}">
                  <a16:creationId xmlns:a16="http://schemas.microsoft.com/office/drawing/2014/main" id="{BF9FB715-794B-4D24-8F67-017555492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33" name="Freeform 29">
              <a:extLst>
                <a:ext uri="{FF2B5EF4-FFF2-40B4-BE49-F238E27FC236}">
                  <a16:creationId xmlns:a16="http://schemas.microsoft.com/office/drawing/2014/main" id="{9A19AD2D-B7CF-46A6-9D3B-6C009FCB1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34" name="Freeform 31">
              <a:extLst>
                <a:ext uri="{FF2B5EF4-FFF2-40B4-BE49-F238E27FC236}">
                  <a16:creationId xmlns:a16="http://schemas.microsoft.com/office/drawing/2014/main" id="{998CF140-4FC7-47C7-A1C2-45A21FFE6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35" name="Freeform 29">
              <a:extLst>
                <a:ext uri="{FF2B5EF4-FFF2-40B4-BE49-F238E27FC236}">
                  <a16:creationId xmlns:a16="http://schemas.microsoft.com/office/drawing/2014/main" id="{E91376E1-7A93-4F7D-AD50-B333A48509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36" name="Freeform 30">
              <a:extLst>
                <a:ext uri="{FF2B5EF4-FFF2-40B4-BE49-F238E27FC236}">
                  <a16:creationId xmlns:a16="http://schemas.microsoft.com/office/drawing/2014/main" id="{511A0981-A534-4FD2-B887-AE1BEF109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37" name="Freeform 31">
              <a:extLst>
                <a:ext uri="{FF2B5EF4-FFF2-40B4-BE49-F238E27FC236}">
                  <a16:creationId xmlns:a16="http://schemas.microsoft.com/office/drawing/2014/main" id="{81D88B08-8F56-4E3F-BC75-228782C80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38" name="Freeform 32">
              <a:extLst>
                <a:ext uri="{FF2B5EF4-FFF2-40B4-BE49-F238E27FC236}">
                  <a16:creationId xmlns:a16="http://schemas.microsoft.com/office/drawing/2014/main" id="{08AAF1B2-FECE-4CA6-85BB-144535599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39" name="Freeform 29">
              <a:extLst>
                <a:ext uri="{FF2B5EF4-FFF2-40B4-BE49-F238E27FC236}">
                  <a16:creationId xmlns:a16="http://schemas.microsoft.com/office/drawing/2014/main" id="{981619CE-8471-429C-B161-78393B3C6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40" name="Freeform 30">
              <a:extLst>
                <a:ext uri="{FF2B5EF4-FFF2-40B4-BE49-F238E27FC236}">
                  <a16:creationId xmlns:a16="http://schemas.microsoft.com/office/drawing/2014/main" id="{DBCEADE3-C9EC-478A-83D6-7169E4ED9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41" name="Freeform 31">
              <a:extLst>
                <a:ext uri="{FF2B5EF4-FFF2-40B4-BE49-F238E27FC236}">
                  <a16:creationId xmlns:a16="http://schemas.microsoft.com/office/drawing/2014/main" id="{938D0299-C5CD-4324-B804-D5811220D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542" name="Freeform 32">
              <a:extLst>
                <a:ext uri="{FF2B5EF4-FFF2-40B4-BE49-F238E27FC236}">
                  <a16:creationId xmlns:a16="http://schemas.microsoft.com/office/drawing/2014/main" id="{D8716C04-EB42-44E4-937C-B43EBEB0E0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795" name="Group 1794">
            <a:extLst>
              <a:ext uri="{FF2B5EF4-FFF2-40B4-BE49-F238E27FC236}">
                <a16:creationId xmlns:a16="http://schemas.microsoft.com/office/drawing/2014/main" id="{FE4EC17A-6954-4BFF-B6A5-218A353571C6}"/>
              </a:ext>
            </a:extLst>
          </p:cNvPr>
          <p:cNvGrpSpPr/>
          <p:nvPr userDrawn="1"/>
        </p:nvGrpSpPr>
        <p:grpSpPr>
          <a:xfrm>
            <a:off x="83664" y="63837"/>
            <a:ext cx="12009863" cy="176637"/>
            <a:chOff x="83664" y="-72234"/>
            <a:chExt cx="12009863" cy="176637"/>
          </a:xfrm>
        </p:grpSpPr>
        <p:sp>
          <p:nvSpPr>
            <p:cNvPr id="767" name="Freeform 29">
              <a:extLst>
                <a:ext uri="{FF2B5EF4-FFF2-40B4-BE49-F238E27FC236}">
                  <a16:creationId xmlns:a16="http://schemas.microsoft.com/office/drawing/2014/main" id="{614772F6-5921-4727-BC67-275267D5C9A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1994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68" name="Freeform 30">
              <a:extLst>
                <a:ext uri="{FF2B5EF4-FFF2-40B4-BE49-F238E27FC236}">
                  <a16:creationId xmlns:a16="http://schemas.microsoft.com/office/drawing/2014/main" id="{89336505-89EE-4649-8108-22C63E45C2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69" name="Freeform 31">
              <a:extLst>
                <a:ext uri="{FF2B5EF4-FFF2-40B4-BE49-F238E27FC236}">
                  <a16:creationId xmlns:a16="http://schemas.microsoft.com/office/drawing/2014/main" id="{42B468DB-FFEB-4035-9FFB-A121E08243A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79088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70" name="Freeform 32">
              <a:extLst>
                <a:ext uri="{FF2B5EF4-FFF2-40B4-BE49-F238E27FC236}">
                  <a16:creationId xmlns:a16="http://schemas.microsoft.com/office/drawing/2014/main" id="{2EB30022-3839-458D-9E9F-98DDD691F95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8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71" name="Freeform 29">
              <a:extLst>
                <a:ext uri="{FF2B5EF4-FFF2-40B4-BE49-F238E27FC236}">
                  <a16:creationId xmlns:a16="http://schemas.microsoft.com/office/drawing/2014/main" id="{6E24D4C4-66A5-4809-BC19-D3B2137474A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7224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72" name="Freeform 30">
              <a:extLst>
                <a:ext uri="{FF2B5EF4-FFF2-40B4-BE49-F238E27FC236}">
                  <a16:creationId xmlns:a16="http://schemas.microsoft.com/office/drawing/2014/main" id="{C3854B07-3B9B-4D95-99D7-5DE0BDEB640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4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73" name="Freeform 31">
              <a:extLst>
                <a:ext uri="{FF2B5EF4-FFF2-40B4-BE49-F238E27FC236}">
                  <a16:creationId xmlns:a16="http://schemas.microsoft.com/office/drawing/2014/main" id="{96865299-EF88-4194-854E-9D71DA40155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4319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74" name="Freeform 32">
              <a:extLst>
                <a:ext uri="{FF2B5EF4-FFF2-40B4-BE49-F238E27FC236}">
                  <a16:creationId xmlns:a16="http://schemas.microsoft.com/office/drawing/2014/main" id="{16EE6F5C-132B-4A65-92A1-1EEF9B1E871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8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75" name="Freeform 29">
              <a:extLst>
                <a:ext uri="{FF2B5EF4-FFF2-40B4-BE49-F238E27FC236}">
                  <a16:creationId xmlns:a16="http://schemas.microsoft.com/office/drawing/2014/main" id="{22679479-F7CB-4AF0-B6D7-3EB0BCC3816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6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76" name="Freeform 30">
              <a:extLst>
                <a:ext uri="{FF2B5EF4-FFF2-40B4-BE49-F238E27FC236}">
                  <a16:creationId xmlns:a16="http://schemas.microsoft.com/office/drawing/2014/main" id="{BB7129C3-93D6-46BA-87AF-0855E4264A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5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77" name="Freeform 31">
              <a:extLst>
                <a:ext uri="{FF2B5EF4-FFF2-40B4-BE49-F238E27FC236}">
                  <a16:creationId xmlns:a16="http://schemas.microsoft.com/office/drawing/2014/main" id="{046F4406-0AB4-4B5A-A41A-950E5C9B2F2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50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78" name="Freeform 32">
              <a:extLst>
                <a:ext uri="{FF2B5EF4-FFF2-40B4-BE49-F238E27FC236}">
                  <a16:creationId xmlns:a16="http://schemas.microsoft.com/office/drawing/2014/main" id="{3D8F9CFE-3DE0-44D1-82C2-BDC52115EBF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10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79" name="Freeform 29">
              <a:extLst>
                <a:ext uri="{FF2B5EF4-FFF2-40B4-BE49-F238E27FC236}">
                  <a16:creationId xmlns:a16="http://schemas.microsoft.com/office/drawing/2014/main" id="{8EDE7192-E2C3-43D5-8D61-93B0A15E450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7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80" name="Freeform 30">
              <a:extLst>
                <a:ext uri="{FF2B5EF4-FFF2-40B4-BE49-F238E27FC236}">
                  <a16:creationId xmlns:a16="http://schemas.microsoft.com/office/drawing/2014/main" id="{00F56E48-DAC8-46C0-AF33-72FC0E01E9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6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81" name="Freeform 31">
              <a:extLst>
                <a:ext uri="{FF2B5EF4-FFF2-40B4-BE49-F238E27FC236}">
                  <a16:creationId xmlns:a16="http://schemas.microsoft.com/office/drawing/2014/main" id="{B8311F7E-0E6C-410C-9047-BA2DC201DF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2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82" name="Freeform 32">
              <a:extLst>
                <a:ext uri="{FF2B5EF4-FFF2-40B4-BE49-F238E27FC236}">
                  <a16:creationId xmlns:a16="http://schemas.microsoft.com/office/drawing/2014/main" id="{3F934E6C-DB5C-4BC1-9B45-A9CAC498C62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41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83" name="Freeform 477">
              <a:extLst>
                <a:ext uri="{FF2B5EF4-FFF2-40B4-BE49-F238E27FC236}">
                  <a16:creationId xmlns:a16="http://schemas.microsoft.com/office/drawing/2014/main" id="{0512599F-6B28-489C-9C90-25A3A5D229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8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84" name="Freeform 478">
              <a:extLst>
                <a:ext uri="{FF2B5EF4-FFF2-40B4-BE49-F238E27FC236}">
                  <a16:creationId xmlns:a16="http://schemas.microsoft.com/office/drawing/2014/main" id="{FFC70E00-1360-4FF9-A11F-5545F2AEE5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7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85" name="Freeform 479">
              <a:extLst>
                <a:ext uri="{FF2B5EF4-FFF2-40B4-BE49-F238E27FC236}">
                  <a16:creationId xmlns:a16="http://schemas.microsoft.com/office/drawing/2014/main" id="{201AEC0A-EDD6-4F6D-BD6A-7C1E9B2F66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2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86" name="Freeform 480">
              <a:extLst>
                <a:ext uri="{FF2B5EF4-FFF2-40B4-BE49-F238E27FC236}">
                  <a16:creationId xmlns:a16="http://schemas.microsoft.com/office/drawing/2014/main" id="{A4D00A7C-F2EE-43A3-847F-C3D4E057D6D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2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87" name="Freeform 29">
              <a:extLst>
                <a:ext uri="{FF2B5EF4-FFF2-40B4-BE49-F238E27FC236}">
                  <a16:creationId xmlns:a16="http://schemas.microsoft.com/office/drawing/2014/main" id="{AA625113-BA4F-4619-98A5-EB664EF5B9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88" name="Freeform 31">
              <a:extLst>
                <a:ext uri="{FF2B5EF4-FFF2-40B4-BE49-F238E27FC236}">
                  <a16:creationId xmlns:a16="http://schemas.microsoft.com/office/drawing/2014/main" id="{BBB7A7C7-18DC-4A64-A1DD-C4BDBDACC85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3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89" name="Freeform 29">
              <a:extLst>
                <a:ext uri="{FF2B5EF4-FFF2-40B4-BE49-F238E27FC236}">
                  <a16:creationId xmlns:a16="http://schemas.microsoft.com/office/drawing/2014/main" id="{0C9D492A-30BA-4896-9F80-19FF0E1B92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69520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90" name="Freeform 30">
              <a:extLst>
                <a:ext uri="{FF2B5EF4-FFF2-40B4-BE49-F238E27FC236}">
                  <a16:creationId xmlns:a16="http://schemas.microsoft.com/office/drawing/2014/main" id="{DE3CA819-A6A5-43A8-96E6-B441700272C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91" name="Freeform 31">
              <a:extLst>
                <a:ext uri="{FF2B5EF4-FFF2-40B4-BE49-F238E27FC236}">
                  <a16:creationId xmlns:a16="http://schemas.microsoft.com/office/drawing/2014/main" id="{B0613448-BBF5-480A-9F2A-9220C1B517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6614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92" name="Freeform 32">
              <a:extLst>
                <a:ext uri="{FF2B5EF4-FFF2-40B4-BE49-F238E27FC236}">
                  <a16:creationId xmlns:a16="http://schemas.microsoft.com/office/drawing/2014/main" id="{7E4D36C6-5D5F-44FF-B8A4-078ED16263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4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93" name="Freeform 29">
              <a:extLst>
                <a:ext uri="{FF2B5EF4-FFF2-40B4-BE49-F238E27FC236}">
                  <a16:creationId xmlns:a16="http://schemas.microsoft.com/office/drawing/2014/main" id="{453B15EA-C731-4360-B62B-D3B1F7FF44E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4751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94" name="Freeform 30">
              <a:extLst>
                <a:ext uri="{FF2B5EF4-FFF2-40B4-BE49-F238E27FC236}">
                  <a16:creationId xmlns:a16="http://schemas.microsoft.com/office/drawing/2014/main" id="{E9E8D968-CD65-47D0-B193-62C4AA2791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10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95" name="Freeform 31">
              <a:extLst>
                <a:ext uri="{FF2B5EF4-FFF2-40B4-BE49-F238E27FC236}">
                  <a16:creationId xmlns:a16="http://schemas.microsoft.com/office/drawing/2014/main" id="{DD1076A3-1711-4E77-AD9C-EBFEA664E44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1846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96" name="Freeform 32">
              <a:extLst>
                <a:ext uri="{FF2B5EF4-FFF2-40B4-BE49-F238E27FC236}">
                  <a16:creationId xmlns:a16="http://schemas.microsoft.com/office/drawing/2014/main" id="{56C67064-9657-466C-9E02-818672363B3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5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97" name="Freeform 29">
              <a:extLst>
                <a:ext uri="{FF2B5EF4-FFF2-40B4-BE49-F238E27FC236}">
                  <a16:creationId xmlns:a16="http://schemas.microsoft.com/office/drawing/2014/main" id="{A697151C-FF75-4A1D-98F8-5FC9F45A1BF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98" name="Freeform 30">
              <a:extLst>
                <a:ext uri="{FF2B5EF4-FFF2-40B4-BE49-F238E27FC236}">
                  <a16:creationId xmlns:a16="http://schemas.microsoft.com/office/drawing/2014/main" id="{FF8405CC-B602-467C-BD78-3111C2E5D7A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2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99" name="Freeform 31">
              <a:extLst>
                <a:ext uri="{FF2B5EF4-FFF2-40B4-BE49-F238E27FC236}">
                  <a16:creationId xmlns:a16="http://schemas.microsoft.com/office/drawing/2014/main" id="{0C707019-2AAF-4F24-8B38-88C5377E18A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7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00" name="Freeform 32">
              <a:extLst>
                <a:ext uri="{FF2B5EF4-FFF2-40B4-BE49-F238E27FC236}">
                  <a16:creationId xmlns:a16="http://schemas.microsoft.com/office/drawing/2014/main" id="{DDA94D69-3028-4CEC-8CDE-EEBAA857F01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01" name="Freeform 29">
              <a:extLst>
                <a:ext uri="{FF2B5EF4-FFF2-40B4-BE49-F238E27FC236}">
                  <a16:creationId xmlns:a16="http://schemas.microsoft.com/office/drawing/2014/main" id="{BC0FDDE9-6F06-4A73-B7F9-16C9A24EE2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3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02" name="Freeform 30">
              <a:extLst>
                <a:ext uri="{FF2B5EF4-FFF2-40B4-BE49-F238E27FC236}">
                  <a16:creationId xmlns:a16="http://schemas.microsoft.com/office/drawing/2014/main" id="{FF7D72B8-1FA9-4D3C-B026-D406C0B5852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03" name="Freeform 31">
              <a:extLst>
                <a:ext uri="{FF2B5EF4-FFF2-40B4-BE49-F238E27FC236}">
                  <a16:creationId xmlns:a16="http://schemas.microsoft.com/office/drawing/2014/main" id="{8BDD8B04-FE65-4187-B9B4-F0749D9A70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8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04" name="Freeform 32">
              <a:extLst>
                <a:ext uri="{FF2B5EF4-FFF2-40B4-BE49-F238E27FC236}">
                  <a16:creationId xmlns:a16="http://schemas.microsoft.com/office/drawing/2014/main" id="{E8C0C503-094F-4FAA-AED6-E7C6A156D48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7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05" name="Freeform 499">
              <a:extLst>
                <a:ext uri="{FF2B5EF4-FFF2-40B4-BE49-F238E27FC236}">
                  <a16:creationId xmlns:a16="http://schemas.microsoft.com/office/drawing/2014/main" id="{76909794-918D-4D91-9C5C-1E181BC2CEE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5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06" name="Freeform 500">
              <a:extLst>
                <a:ext uri="{FF2B5EF4-FFF2-40B4-BE49-F238E27FC236}">
                  <a16:creationId xmlns:a16="http://schemas.microsoft.com/office/drawing/2014/main" id="{265D8DDB-4A31-486B-AE91-9FDD7F983A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07" name="Freeform 501">
              <a:extLst>
                <a:ext uri="{FF2B5EF4-FFF2-40B4-BE49-F238E27FC236}">
                  <a16:creationId xmlns:a16="http://schemas.microsoft.com/office/drawing/2014/main" id="{362247C6-3F8C-41F3-B9AA-AC5AB045A8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9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08" name="Freeform 502">
              <a:extLst>
                <a:ext uri="{FF2B5EF4-FFF2-40B4-BE49-F238E27FC236}">
                  <a16:creationId xmlns:a16="http://schemas.microsoft.com/office/drawing/2014/main" id="{B97B9337-888E-4283-A2A5-646D532E3B3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9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09" name="Freeform 29">
              <a:extLst>
                <a:ext uri="{FF2B5EF4-FFF2-40B4-BE49-F238E27FC236}">
                  <a16:creationId xmlns:a16="http://schemas.microsoft.com/office/drawing/2014/main" id="{92536FBE-583E-4FB5-A1FA-F9C26DB266A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10" name="Freeform 31">
              <a:extLst>
                <a:ext uri="{FF2B5EF4-FFF2-40B4-BE49-F238E27FC236}">
                  <a16:creationId xmlns:a16="http://schemas.microsoft.com/office/drawing/2014/main" id="{EE005D88-210D-452D-8763-336F63B8C2B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77" name="Freeform 29">
              <a:extLst>
                <a:ext uri="{FF2B5EF4-FFF2-40B4-BE49-F238E27FC236}">
                  <a16:creationId xmlns:a16="http://schemas.microsoft.com/office/drawing/2014/main" id="{FE9D6EC3-A58A-4E31-AC55-2D57D6BCB5C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7048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78" name="Freeform 30">
              <a:extLst>
                <a:ext uri="{FF2B5EF4-FFF2-40B4-BE49-F238E27FC236}">
                  <a16:creationId xmlns:a16="http://schemas.microsoft.com/office/drawing/2014/main" id="{A11155C5-42D1-4707-8AF7-D6078F97AFF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7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79" name="Freeform 31">
              <a:extLst>
                <a:ext uri="{FF2B5EF4-FFF2-40B4-BE49-F238E27FC236}">
                  <a16:creationId xmlns:a16="http://schemas.microsoft.com/office/drawing/2014/main" id="{5B097D59-75A3-47B7-8B6D-42537A5EEEE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4142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80" name="Freeform 32">
              <a:extLst>
                <a:ext uri="{FF2B5EF4-FFF2-40B4-BE49-F238E27FC236}">
                  <a16:creationId xmlns:a16="http://schemas.microsoft.com/office/drawing/2014/main" id="{70E017AD-4B48-44E8-8B05-7F99D844B0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8001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81" name="Freeform 29">
              <a:extLst>
                <a:ext uri="{FF2B5EF4-FFF2-40B4-BE49-F238E27FC236}">
                  <a16:creationId xmlns:a16="http://schemas.microsoft.com/office/drawing/2014/main" id="{7E8D14B5-1349-40CA-9808-CFFD1A70327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2278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82" name="Freeform 30">
              <a:extLst>
                <a:ext uri="{FF2B5EF4-FFF2-40B4-BE49-F238E27FC236}">
                  <a16:creationId xmlns:a16="http://schemas.microsoft.com/office/drawing/2014/main" id="{AF784CB8-E2F5-49DF-A819-E44A5D75F37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8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83" name="Freeform 31">
              <a:extLst>
                <a:ext uri="{FF2B5EF4-FFF2-40B4-BE49-F238E27FC236}">
                  <a16:creationId xmlns:a16="http://schemas.microsoft.com/office/drawing/2014/main" id="{BD762B4B-40CF-4ACB-BA51-9BBF5A273D7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19373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84" name="Freeform 32">
              <a:extLst>
                <a:ext uri="{FF2B5EF4-FFF2-40B4-BE49-F238E27FC236}">
                  <a16:creationId xmlns:a16="http://schemas.microsoft.com/office/drawing/2014/main" id="{BA1CD4E8-2177-4700-8DCD-61E8BE6FE65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85" name="Freeform 29">
              <a:extLst>
                <a:ext uri="{FF2B5EF4-FFF2-40B4-BE49-F238E27FC236}">
                  <a16:creationId xmlns:a16="http://schemas.microsoft.com/office/drawing/2014/main" id="{E943FD70-EBDD-4249-8F10-C034813A5CD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10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86" name="Freeform 30">
              <a:extLst>
                <a:ext uri="{FF2B5EF4-FFF2-40B4-BE49-F238E27FC236}">
                  <a16:creationId xmlns:a16="http://schemas.microsoft.com/office/drawing/2014/main" id="{E67C34C1-A534-4441-8974-23B1F982D5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9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87" name="Freeform 31">
              <a:extLst>
                <a:ext uri="{FF2B5EF4-FFF2-40B4-BE49-F238E27FC236}">
                  <a16:creationId xmlns:a16="http://schemas.microsoft.com/office/drawing/2014/main" id="{59385809-82B3-4617-B36C-9B3C471BDD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4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88" name="Freeform 32">
              <a:extLst>
                <a:ext uri="{FF2B5EF4-FFF2-40B4-BE49-F238E27FC236}">
                  <a16:creationId xmlns:a16="http://schemas.microsoft.com/office/drawing/2014/main" id="{44FDD806-D312-46C1-B2C2-E4D1C444FF8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4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89" name="Freeform 29">
              <a:extLst>
                <a:ext uri="{FF2B5EF4-FFF2-40B4-BE49-F238E27FC236}">
                  <a16:creationId xmlns:a16="http://schemas.microsoft.com/office/drawing/2014/main" id="{FA1B48A1-53A3-4400-893D-EBD0DA2B95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40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90" name="Freeform 30">
              <a:extLst>
                <a:ext uri="{FF2B5EF4-FFF2-40B4-BE49-F238E27FC236}">
                  <a16:creationId xmlns:a16="http://schemas.microsoft.com/office/drawing/2014/main" id="{B7C2537A-C55D-4B46-BDDB-1DC4311BCE4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9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91" name="Freeform 31">
              <a:extLst>
                <a:ext uri="{FF2B5EF4-FFF2-40B4-BE49-F238E27FC236}">
                  <a16:creationId xmlns:a16="http://schemas.microsoft.com/office/drawing/2014/main" id="{C88524B4-B1D5-4916-8271-6255E237599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6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92" name="Freeform 32">
              <a:extLst>
                <a:ext uri="{FF2B5EF4-FFF2-40B4-BE49-F238E27FC236}">
                  <a16:creationId xmlns:a16="http://schemas.microsoft.com/office/drawing/2014/main" id="{A236D27D-4D7D-42D2-94C3-190F61F309A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4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93" name="Freeform 387">
              <a:extLst>
                <a:ext uri="{FF2B5EF4-FFF2-40B4-BE49-F238E27FC236}">
                  <a16:creationId xmlns:a16="http://schemas.microsoft.com/office/drawing/2014/main" id="{0F1334F5-7AAE-4F9C-97DC-34E214920C7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2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94" name="Freeform 388">
              <a:extLst>
                <a:ext uri="{FF2B5EF4-FFF2-40B4-BE49-F238E27FC236}">
                  <a16:creationId xmlns:a16="http://schemas.microsoft.com/office/drawing/2014/main" id="{76D88E1A-A29B-40C7-8A9C-66F13DDB0B3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95" name="Freeform 389">
              <a:extLst>
                <a:ext uri="{FF2B5EF4-FFF2-40B4-BE49-F238E27FC236}">
                  <a16:creationId xmlns:a16="http://schemas.microsoft.com/office/drawing/2014/main" id="{E426840C-7796-4C50-B813-1F0405DECC8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6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96" name="Freeform 390">
              <a:extLst>
                <a:ext uri="{FF2B5EF4-FFF2-40B4-BE49-F238E27FC236}">
                  <a16:creationId xmlns:a16="http://schemas.microsoft.com/office/drawing/2014/main" id="{DBD0B1F1-6FFD-4BBF-B388-CDBD745D5AE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6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97" name="Freeform 29">
              <a:extLst>
                <a:ext uri="{FF2B5EF4-FFF2-40B4-BE49-F238E27FC236}">
                  <a16:creationId xmlns:a16="http://schemas.microsoft.com/office/drawing/2014/main" id="{1947A14D-9B37-4100-81B0-258E3BC44E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3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98" name="Freeform 31">
              <a:extLst>
                <a:ext uri="{FF2B5EF4-FFF2-40B4-BE49-F238E27FC236}">
                  <a16:creationId xmlns:a16="http://schemas.microsoft.com/office/drawing/2014/main" id="{5453913E-348D-40B7-9374-DFF29C4CE14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7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699" name="Freeform 29">
              <a:extLst>
                <a:ext uri="{FF2B5EF4-FFF2-40B4-BE49-F238E27FC236}">
                  <a16:creationId xmlns:a16="http://schemas.microsoft.com/office/drawing/2014/main" id="{4ECD8DC6-4CBB-429E-A832-0B4201300A9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4575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00" name="Freeform 30">
              <a:extLst>
                <a:ext uri="{FF2B5EF4-FFF2-40B4-BE49-F238E27FC236}">
                  <a16:creationId xmlns:a16="http://schemas.microsoft.com/office/drawing/2014/main" id="{EE264C89-1F9F-402D-AE8F-8965CBB43D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01" name="Freeform 31">
              <a:extLst>
                <a:ext uri="{FF2B5EF4-FFF2-40B4-BE49-F238E27FC236}">
                  <a16:creationId xmlns:a16="http://schemas.microsoft.com/office/drawing/2014/main" id="{78BE4E85-42C5-4CCD-8B83-5C74AD875C1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1668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02" name="Freeform 32">
              <a:extLst>
                <a:ext uri="{FF2B5EF4-FFF2-40B4-BE49-F238E27FC236}">
                  <a16:creationId xmlns:a16="http://schemas.microsoft.com/office/drawing/2014/main" id="{713ADC67-1B79-4531-8A08-6E56ED86614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8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03" name="Freeform 397">
              <a:extLst>
                <a:ext uri="{FF2B5EF4-FFF2-40B4-BE49-F238E27FC236}">
                  <a16:creationId xmlns:a16="http://schemas.microsoft.com/office/drawing/2014/main" id="{FF27E2F8-2B3C-48D5-99DB-2ED40A89BEF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9805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04" name="Freeform 398">
              <a:extLst>
                <a:ext uri="{FF2B5EF4-FFF2-40B4-BE49-F238E27FC236}">
                  <a16:creationId xmlns:a16="http://schemas.microsoft.com/office/drawing/2014/main" id="{D644679D-AAFB-4890-8CCD-CD32049F3AF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4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05" name="Freeform 399">
              <a:extLst>
                <a:ext uri="{FF2B5EF4-FFF2-40B4-BE49-F238E27FC236}">
                  <a16:creationId xmlns:a16="http://schemas.microsoft.com/office/drawing/2014/main" id="{00E76FF1-CF2E-4965-9B4D-FB55D7D2FC3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6899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06" name="Freeform 400">
              <a:extLst>
                <a:ext uri="{FF2B5EF4-FFF2-40B4-BE49-F238E27FC236}">
                  <a16:creationId xmlns:a16="http://schemas.microsoft.com/office/drawing/2014/main" id="{01D5C4B2-6A15-4430-A586-61A49A22299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8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796" name="Group 1795">
            <a:extLst>
              <a:ext uri="{FF2B5EF4-FFF2-40B4-BE49-F238E27FC236}">
                <a16:creationId xmlns:a16="http://schemas.microsoft.com/office/drawing/2014/main" id="{78F5DB95-0743-4194-AF8E-731BCEBC63A0}"/>
              </a:ext>
            </a:extLst>
          </p:cNvPr>
          <p:cNvGrpSpPr/>
          <p:nvPr userDrawn="1"/>
        </p:nvGrpSpPr>
        <p:grpSpPr>
          <a:xfrm>
            <a:off x="83663" y="348871"/>
            <a:ext cx="12009864" cy="176637"/>
            <a:chOff x="83663" y="225542"/>
            <a:chExt cx="12009864" cy="176637"/>
          </a:xfrm>
        </p:grpSpPr>
        <p:sp>
          <p:nvSpPr>
            <p:cNvPr id="811" name="Freeform 29">
              <a:extLst>
                <a:ext uri="{FF2B5EF4-FFF2-40B4-BE49-F238E27FC236}">
                  <a16:creationId xmlns:a16="http://schemas.microsoft.com/office/drawing/2014/main" id="{48C2BA7C-C171-4DE7-B360-0D6AD3E7E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12" name="Freeform 30">
              <a:extLst>
                <a:ext uri="{FF2B5EF4-FFF2-40B4-BE49-F238E27FC236}">
                  <a16:creationId xmlns:a16="http://schemas.microsoft.com/office/drawing/2014/main" id="{760CE1DE-ACCB-4DB4-B5A3-8B6FD14A4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9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13" name="Freeform 31">
              <a:extLst>
                <a:ext uri="{FF2B5EF4-FFF2-40B4-BE49-F238E27FC236}">
                  <a16:creationId xmlns:a16="http://schemas.microsoft.com/office/drawing/2014/main" id="{F6E04536-CA56-4716-96F4-4A132F4D4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5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14" name="Freeform 32">
              <a:extLst>
                <a:ext uri="{FF2B5EF4-FFF2-40B4-BE49-F238E27FC236}">
                  <a16:creationId xmlns:a16="http://schemas.microsoft.com/office/drawing/2014/main" id="{2AFA537E-385D-4008-856F-F34A92494A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15" name="Freeform 29">
              <a:extLst>
                <a:ext uri="{FF2B5EF4-FFF2-40B4-BE49-F238E27FC236}">
                  <a16:creationId xmlns:a16="http://schemas.microsoft.com/office/drawing/2014/main" id="{EFD04C3C-A4AB-4871-B02B-0E733E3BD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8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16" name="Freeform 30">
              <a:extLst>
                <a:ext uri="{FF2B5EF4-FFF2-40B4-BE49-F238E27FC236}">
                  <a16:creationId xmlns:a16="http://schemas.microsoft.com/office/drawing/2014/main" id="{37FEA7BF-04A4-4A9C-8CB5-DCA193913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17" name="Freeform 31">
              <a:extLst>
                <a:ext uri="{FF2B5EF4-FFF2-40B4-BE49-F238E27FC236}">
                  <a16:creationId xmlns:a16="http://schemas.microsoft.com/office/drawing/2014/main" id="{039BFC52-0F72-43C8-A3A3-38405DB261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4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18" name="Freeform 32">
              <a:extLst>
                <a:ext uri="{FF2B5EF4-FFF2-40B4-BE49-F238E27FC236}">
                  <a16:creationId xmlns:a16="http://schemas.microsoft.com/office/drawing/2014/main" id="{29FC1F44-1F6F-4038-B2B4-0944B1A8B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2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19" name="Freeform 29">
              <a:extLst>
                <a:ext uri="{FF2B5EF4-FFF2-40B4-BE49-F238E27FC236}">
                  <a16:creationId xmlns:a16="http://schemas.microsoft.com/office/drawing/2014/main" id="{6CDA1E19-1982-4657-90F9-76384E56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6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20" name="Freeform 30">
              <a:extLst>
                <a:ext uri="{FF2B5EF4-FFF2-40B4-BE49-F238E27FC236}">
                  <a16:creationId xmlns:a16="http://schemas.microsoft.com/office/drawing/2014/main" id="{C2163247-7818-43CB-B885-2804B135D9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21" name="Freeform 31">
              <a:extLst>
                <a:ext uri="{FF2B5EF4-FFF2-40B4-BE49-F238E27FC236}">
                  <a16:creationId xmlns:a16="http://schemas.microsoft.com/office/drawing/2014/main" id="{FA256FAE-3764-4396-874F-31962D968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3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22" name="Freeform 32">
              <a:extLst>
                <a:ext uri="{FF2B5EF4-FFF2-40B4-BE49-F238E27FC236}">
                  <a16:creationId xmlns:a16="http://schemas.microsoft.com/office/drawing/2014/main" id="{8720DB38-7D29-41B3-BFF2-9D549CB39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1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23" name="Freeform 29">
              <a:extLst>
                <a:ext uri="{FF2B5EF4-FFF2-40B4-BE49-F238E27FC236}">
                  <a16:creationId xmlns:a16="http://schemas.microsoft.com/office/drawing/2014/main" id="{1FB0C8F1-C645-4A0D-BC09-7086DBD1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24" name="Freeform 30">
              <a:extLst>
                <a:ext uri="{FF2B5EF4-FFF2-40B4-BE49-F238E27FC236}">
                  <a16:creationId xmlns:a16="http://schemas.microsoft.com/office/drawing/2014/main" id="{258079EE-33F0-4702-97A1-D1554A5AD2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7656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25" name="Freeform 31">
              <a:extLst>
                <a:ext uri="{FF2B5EF4-FFF2-40B4-BE49-F238E27FC236}">
                  <a16:creationId xmlns:a16="http://schemas.microsoft.com/office/drawing/2014/main" id="{09E1B1FC-279B-4B68-B35B-8CF92EEF8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2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26" name="Freeform 32">
              <a:extLst>
                <a:ext uri="{FF2B5EF4-FFF2-40B4-BE49-F238E27FC236}">
                  <a16:creationId xmlns:a16="http://schemas.microsoft.com/office/drawing/2014/main" id="{BDD4D431-D290-4A4D-95E6-4E564CAD1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10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27" name="Freeform 521">
              <a:extLst>
                <a:ext uri="{FF2B5EF4-FFF2-40B4-BE49-F238E27FC236}">
                  <a16:creationId xmlns:a16="http://schemas.microsoft.com/office/drawing/2014/main" id="{EBB834A8-4D91-49DE-937E-A5BDCE0864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4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28" name="Freeform 522">
              <a:extLst>
                <a:ext uri="{FF2B5EF4-FFF2-40B4-BE49-F238E27FC236}">
                  <a16:creationId xmlns:a16="http://schemas.microsoft.com/office/drawing/2014/main" id="{704A953A-7E84-4A09-840D-6453C51F00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2425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29" name="Freeform 523">
              <a:extLst>
                <a:ext uri="{FF2B5EF4-FFF2-40B4-BE49-F238E27FC236}">
                  <a16:creationId xmlns:a16="http://schemas.microsoft.com/office/drawing/2014/main" id="{3CADE2DC-1BE1-43CE-9028-A17EB4858FD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4751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30" name="Freeform 524">
              <a:extLst>
                <a:ext uri="{FF2B5EF4-FFF2-40B4-BE49-F238E27FC236}">
                  <a16:creationId xmlns:a16="http://schemas.microsoft.com/office/drawing/2014/main" id="{2F825BFF-9883-416D-B601-B2550760A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31" name="Freeform 29">
              <a:extLst>
                <a:ext uri="{FF2B5EF4-FFF2-40B4-BE49-F238E27FC236}">
                  <a16:creationId xmlns:a16="http://schemas.microsoft.com/office/drawing/2014/main" id="{A421E879-F37C-40C4-988A-05AB002F01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4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32" name="Freeform 31">
              <a:extLst>
                <a:ext uri="{FF2B5EF4-FFF2-40B4-BE49-F238E27FC236}">
                  <a16:creationId xmlns:a16="http://schemas.microsoft.com/office/drawing/2014/main" id="{24199D43-9FDB-41FC-8DAA-E10684625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9520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33" name="Freeform 29">
              <a:extLst>
                <a:ext uri="{FF2B5EF4-FFF2-40B4-BE49-F238E27FC236}">
                  <a16:creationId xmlns:a16="http://schemas.microsoft.com/office/drawing/2014/main" id="{9FBBF5D5-45D8-405B-A0A1-EC9E696AA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2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34" name="Freeform 30">
              <a:extLst>
                <a:ext uri="{FF2B5EF4-FFF2-40B4-BE49-F238E27FC236}">
                  <a16:creationId xmlns:a16="http://schemas.microsoft.com/office/drawing/2014/main" id="{EAF3A785-EDBE-40E3-A43F-B311232B9CB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3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35" name="Freeform 31">
              <a:extLst>
                <a:ext uri="{FF2B5EF4-FFF2-40B4-BE49-F238E27FC236}">
                  <a16:creationId xmlns:a16="http://schemas.microsoft.com/office/drawing/2014/main" id="{C3E82A85-BBBE-4443-89D9-BB06433AB86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8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36" name="Freeform 32">
              <a:extLst>
                <a:ext uri="{FF2B5EF4-FFF2-40B4-BE49-F238E27FC236}">
                  <a16:creationId xmlns:a16="http://schemas.microsoft.com/office/drawing/2014/main" id="{CEBE9F7B-6655-45A6-93B4-E5B2F9FFF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6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37" name="Freeform 29">
              <a:extLst>
                <a:ext uri="{FF2B5EF4-FFF2-40B4-BE49-F238E27FC236}">
                  <a16:creationId xmlns:a16="http://schemas.microsoft.com/office/drawing/2014/main" id="{7EAF867D-F458-4BED-B217-26623704A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1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38" name="Freeform 30">
              <a:extLst>
                <a:ext uri="{FF2B5EF4-FFF2-40B4-BE49-F238E27FC236}">
                  <a16:creationId xmlns:a16="http://schemas.microsoft.com/office/drawing/2014/main" id="{F525BE7B-2E2A-453D-8D92-EEF0DD1A3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2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39" name="Freeform 31">
              <a:extLst>
                <a:ext uri="{FF2B5EF4-FFF2-40B4-BE49-F238E27FC236}">
                  <a16:creationId xmlns:a16="http://schemas.microsoft.com/office/drawing/2014/main" id="{940AF245-23E8-4049-A71B-82B0FBFE5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8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40" name="Freeform 32">
              <a:extLst>
                <a:ext uri="{FF2B5EF4-FFF2-40B4-BE49-F238E27FC236}">
                  <a16:creationId xmlns:a16="http://schemas.microsoft.com/office/drawing/2014/main" id="{B9782BEE-4F82-448C-9F67-9F3C31383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6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41" name="Freeform 29">
              <a:extLst>
                <a:ext uri="{FF2B5EF4-FFF2-40B4-BE49-F238E27FC236}">
                  <a16:creationId xmlns:a16="http://schemas.microsoft.com/office/drawing/2014/main" id="{FC50875A-C2B1-49F7-85DC-314A5EEAC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20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42" name="Freeform 30">
              <a:extLst>
                <a:ext uri="{FF2B5EF4-FFF2-40B4-BE49-F238E27FC236}">
                  <a16:creationId xmlns:a16="http://schemas.microsoft.com/office/drawing/2014/main" id="{99B4AE58-D34F-4FB7-B49A-F6880B0D1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43" name="Freeform 31">
              <a:extLst>
                <a:ext uri="{FF2B5EF4-FFF2-40B4-BE49-F238E27FC236}">
                  <a16:creationId xmlns:a16="http://schemas.microsoft.com/office/drawing/2014/main" id="{B782F265-72D7-4730-8609-B70179C3D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6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44" name="Freeform 32">
              <a:extLst>
                <a:ext uri="{FF2B5EF4-FFF2-40B4-BE49-F238E27FC236}">
                  <a16:creationId xmlns:a16="http://schemas.microsoft.com/office/drawing/2014/main" id="{5D873FB8-D4FE-49B8-9258-348E8376D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4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45" name="Freeform 29">
              <a:extLst>
                <a:ext uri="{FF2B5EF4-FFF2-40B4-BE49-F238E27FC236}">
                  <a16:creationId xmlns:a16="http://schemas.microsoft.com/office/drawing/2014/main" id="{DCDD0143-596F-452E-9CC5-6DB71914B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9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46" name="Freeform 30">
              <a:extLst>
                <a:ext uri="{FF2B5EF4-FFF2-40B4-BE49-F238E27FC236}">
                  <a16:creationId xmlns:a16="http://schemas.microsoft.com/office/drawing/2014/main" id="{02FB15A4-8775-431D-A2DB-72C419E47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0130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47" name="Freeform 31">
              <a:extLst>
                <a:ext uri="{FF2B5EF4-FFF2-40B4-BE49-F238E27FC236}">
                  <a16:creationId xmlns:a16="http://schemas.microsoft.com/office/drawing/2014/main" id="{F960D10A-F346-483E-AB2D-2097A0D04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5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48" name="Freeform 32">
              <a:extLst>
                <a:ext uri="{FF2B5EF4-FFF2-40B4-BE49-F238E27FC236}">
                  <a16:creationId xmlns:a16="http://schemas.microsoft.com/office/drawing/2014/main" id="{0FA958CF-B505-4CC7-AC6E-A36B124A8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49" name="Freeform 543">
              <a:extLst>
                <a:ext uri="{FF2B5EF4-FFF2-40B4-BE49-F238E27FC236}">
                  <a16:creationId xmlns:a16="http://schemas.microsoft.com/office/drawing/2014/main" id="{A5B76D52-0DBD-4003-BAE3-635980856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50" name="Freeform 544">
              <a:extLst>
                <a:ext uri="{FF2B5EF4-FFF2-40B4-BE49-F238E27FC236}">
                  <a16:creationId xmlns:a16="http://schemas.microsoft.com/office/drawing/2014/main" id="{7B3AF653-F21B-4B83-9E37-2EF2A4279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899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51" name="Freeform 545">
              <a:extLst>
                <a:ext uri="{FF2B5EF4-FFF2-40B4-BE49-F238E27FC236}">
                  <a16:creationId xmlns:a16="http://schemas.microsoft.com/office/drawing/2014/main" id="{F90FA9E6-C19E-482C-8BB7-59DCF5A5A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7225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52" name="Freeform 546">
              <a:extLst>
                <a:ext uri="{FF2B5EF4-FFF2-40B4-BE49-F238E27FC236}">
                  <a16:creationId xmlns:a16="http://schemas.microsoft.com/office/drawing/2014/main" id="{86352EEF-4465-467D-B743-8FE94FCE0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53" name="Freeform 29">
              <a:extLst>
                <a:ext uri="{FF2B5EF4-FFF2-40B4-BE49-F238E27FC236}">
                  <a16:creationId xmlns:a16="http://schemas.microsoft.com/office/drawing/2014/main" id="{B5D670BF-6A8D-4A95-86D1-81EDA2622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7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54" name="Freeform 31">
              <a:extLst>
                <a:ext uri="{FF2B5EF4-FFF2-40B4-BE49-F238E27FC236}">
                  <a16:creationId xmlns:a16="http://schemas.microsoft.com/office/drawing/2014/main" id="{A1EACFB4-E3CC-44C0-9479-EB0FDC1C5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1993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07" name="Freeform 30">
              <a:extLst>
                <a:ext uri="{FF2B5EF4-FFF2-40B4-BE49-F238E27FC236}">
                  <a16:creationId xmlns:a16="http://schemas.microsoft.com/office/drawing/2014/main" id="{E20F7C2C-7993-4B39-9176-3D0F086C0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710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08" name="Freeform 32">
              <a:extLst>
                <a:ext uri="{FF2B5EF4-FFF2-40B4-BE49-F238E27FC236}">
                  <a16:creationId xmlns:a16="http://schemas.microsoft.com/office/drawing/2014/main" id="{1AD6621C-3BA8-4D45-8131-EB6A25194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09" name="Freeform 403">
              <a:extLst>
                <a:ext uri="{FF2B5EF4-FFF2-40B4-BE49-F238E27FC236}">
                  <a16:creationId xmlns:a16="http://schemas.microsoft.com/office/drawing/2014/main" id="{810F15F8-DA4A-44B4-B592-5A28AC6EE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10" name="Freeform 404">
              <a:extLst>
                <a:ext uri="{FF2B5EF4-FFF2-40B4-BE49-F238E27FC236}">
                  <a16:creationId xmlns:a16="http://schemas.microsoft.com/office/drawing/2014/main" id="{ABEB85FD-5B71-4977-B6F1-19D3732C860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479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11" name="Freeform 405">
              <a:extLst>
                <a:ext uri="{FF2B5EF4-FFF2-40B4-BE49-F238E27FC236}">
                  <a16:creationId xmlns:a16="http://schemas.microsoft.com/office/drawing/2014/main" id="{718A2A5E-DC1F-4D86-A899-5BBFFBEC5E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806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12" name="Freeform 406">
              <a:extLst>
                <a:ext uri="{FF2B5EF4-FFF2-40B4-BE49-F238E27FC236}">
                  <a16:creationId xmlns:a16="http://schemas.microsoft.com/office/drawing/2014/main" id="{A03C9514-065D-4E3D-AD1E-7309B6A12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13" name="Freeform 29">
              <a:extLst>
                <a:ext uri="{FF2B5EF4-FFF2-40B4-BE49-F238E27FC236}">
                  <a16:creationId xmlns:a16="http://schemas.microsoft.com/office/drawing/2014/main" id="{E43FAB20-0023-4CDD-85AD-E9776A7CC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7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14" name="Freeform 31">
              <a:extLst>
                <a:ext uri="{FF2B5EF4-FFF2-40B4-BE49-F238E27FC236}">
                  <a16:creationId xmlns:a16="http://schemas.microsoft.com/office/drawing/2014/main" id="{517A3143-60B6-4277-AE64-C0C00A00F3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4574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15" name="Freeform 29">
              <a:extLst>
                <a:ext uri="{FF2B5EF4-FFF2-40B4-BE49-F238E27FC236}">
                  <a16:creationId xmlns:a16="http://schemas.microsoft.com/office/drawing/2014/main" id="{8C460EDD-A409-43C5-A818-D48459FD1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5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16" name="Freeform 30">
              <a:extLst>
                <a:ext uri="{FF2B5EF4-FFF2-40B4-BE49-F238E27FC236}">
                  <a16:creationId xmlns:a16="http://schemas.microsoft.com/office/drawing/2014/main" id="{F7225F37-E476-47F4-8C2D-54BC93493F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7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17" name="Freeform 31">
              <a:extLst>
                <a:ext uri="{FF2B5EF4-FFF2-40B4-BE49-F238E27FC236}">
                  <a16:creationId xmlns:a16="http://schemas.microsoft.com/office/drawing/2014/main" id="{8AD84EF1-F659-462A-84EF-71D9DE5DC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3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18" name="Freeform 32">
              <a:extLst>
                <a:ext uri="{FF2B5EF4-FFF2-40B4-BE49-F238E27FC236}">
                  <a16:creationId xmlns:a16="http://schemas.microsoft.com/office/drawing/2014/main" id="{B57D17D5-9FF0-4B29-836A-D4BFE77BF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19" name="Freeform 29">
              <a:extLst>
                <a:ext uri="{FF2B5EF4-FFF2-40B4-BE49-F238E27FC236}">
                  <a16:creationId xmlns:a16="http://schemas.microsoft.com/office/drawing/2014/main" id="{8335515F-C5ED-4F43-A162-D808FC39B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5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20" name="Freeform 30">
              <a:extLst>
                <a:ext uri="{FF2B5EF4-FFF2-40B4-BE49-F238E27FC236}">
                  <a16:creationId xmlns:a16="http://schemas.microsoft.com/office/drawing/2014/main" id="{6B5E1C9D-A33E-4854-B9D5-5B2DD3B14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6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21" name="Freeform 31">
              <a:extLst>
                <a:ext uri="{FF2B5EF4-FFF2-40B4-BE49-F238E27FC236}">
                  <a16:creationId xmlns:a16="http://schemas.microsoft.com/office/drawing/2014/main" id="{BE6D315F-9CA3-4489-A83D-373A1027A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71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22" name="Freeform 32">
              <a:extLst>
                <a:ext uri="{FF2B5EF4-FFF2-40B4-BE49-F238E27FC236}">
                  <a16:creationId xmlns:a16="http://schemas.microsoft.com/office/drawing/2014/main" id="{0A57BC63-DC74-455C-8CBF-F53CD9BFD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9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23" name="Freeform 29">
              <a:extLst>
                <a:ext uri="{FF2B5EF4-FFF2-40B4-BE49-F238E27FC236}">
                  <a16:creationId xmlns:a16="http://schemas.microsoft.com/office/drawing/2014/main" id="{971FF6DE-5F63-4C91-8DCA-5ADD7F1CD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4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24" name="Freeform 30">
              <a:extLst>
                <a:ext uri="{FF2B5EF4-FFF2-40B4-BE49-F238E27FC236}">
                  <a16:creationId xmlns:a16="http://schemas.microsoft.com/office/drawing/2014/main" id="{1CF1C91C-F9A1-406F-AABB-85AE0E78D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5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25" name="Freeform 31">
              <a:extLst>
                <a:ext uri="{FF2B5EF4-FFF2-40B4-BE49-F238E27FC236}">
                  <a16:creationId xmlns:a16="http://schemas.microsoft.com/office/drawing/2014/main" id="{F8FA1523-EDBA-47D4-ABEB-4036DB9CAC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40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26" name="Freeform 32">
              <a:extLst>
                <a:ext uri="{FF2B5EF4-FFF2-40B4-BE49-F238E27FC236}">
                  <a16:creationId xmlns:a16="http://schemas.microsoft.com/office/drawing/2014/main" id="{BE57E2E6-D73B-449B-A633-D58E0E15F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8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27" name="Freeform 29">
              <a:extLst>
                <a:ext uri="{FF2B5EF4-FFF2-40B4-BE49-F238E27FC236}">
                  <a16:creationId xmlns:a16="http://schemas.microsoft.com/office/drawing/2014/main" id="{22A2C003-86F1-4BC2-89B6-5FBCE7E8F3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28" name="Freeform 30">
              <a:extLst>
                <a:ext uri="{FF2B5EF4-FFF2-40B4-BE49-F238E27FC236}">
                  <a16:creationId xmlns:a16="http://schemas.microsoft.com/office/drawing/2014/main" id="{02793DFA-3885-402E-AE28-0049A4C19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5183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29" name="Freeform 31">
              <a:extLst>
                <a:ext uri="{FF2B5EF4-FFF2-40B4-BE49-F238E27FC236}">
                  <a16:creationId xmlns:a16="http://schemas.microsoft.com/office/drawing/2014/main" id="{C062DBAD-868A-4CC5-B5A1-0292C94F7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9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30" name="Freeform 32">
              <a:extLst>
                <a:ext uri="{FF2B5EF4-FFF2-40B4-BE49-F238E27FC236}">
                  <a16:creationId xmlns:a16="http://schemas.microsoft.com/office/drawing/2014/main" id="{590C4795-00C6-4312-876F-27FE1F5D57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7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31" name="Freeform 425">
              <a:extLst>
                <a:ext uri="{FF2B5EF4-FFF2-40B4-BE49-F238E27FC236}">
                  <a16:creationId xmlns:a16="http://schemas.microsoft.com/office/drawing/2014/main" id="{EACA9DD9-457E-4668-947B-2EF6B263DB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32" name="Freeform 426">
              <a:extLst>
                <a:ext uri="{FF2B5EF4-FFF2-40B4-BE49-F238E27FC236}">
                  <a16:creationId xmlns:a16="http://schemas.microsoft.com/office/drawing/2014/main" id="{02AB393D-C55B-4550-9097-B68D42F31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9953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33" name="Freeform 427">
              <a:extLst>
                <a:ext uri="{FF2B5EF4-FFF2-40B4-BE49-F238E27FC236}">
                  <a16:creationId xmlns:a16="http://schemas.microsoft.com/office/drawing/2014/main" id="{7383A351-D0B5-4A75-B53E-C8458538D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2279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34" name="Freeform 428">
              <a:extLst>
                <a:ext uri="{FF2B5EF4-FFF2-40B4-BE49-F238E27FC236}">
                  <a16:creationId xmlns:a16="http://schemas.microsoft.com/office/drawing/2014/main" id="{3A9B07B3-DA9B-47A3-9550-E28DE1918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6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35" name="Freeform 29">
              <a:extLst>
                <a:ext uri="{FF2B5EF4-FFF2-40B4-BE49-F238E27FC236}">
                  <a16:creationId xmlns:a16="http://schemas.microsoft.com/office/drawing/2014/main" id="{BEC038E3-3E95-4433-B4B1-4485B46D3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1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36" name="Freeform 31">
              <a:extLst>
                <a:ext uri="{FF2B5EF4-FFF2-40B4-BE49-F238E27FC236}">
                  <a16:creationId xmlns:a16="http://schemas.microsoft.com/office/drawing/2014/main" id="{CC19AD42-AF04-4026-A66D-0229D381EA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7048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797" name="Group 1796">
            <a:extLst>
              <a:ext uri="{FF2B5EF4-FFF2-40B4-BE49-F238E27FC236}">
                <a16:creationId xmlns:a16="http://schemas.microsoft.com/office/drawing/2014/main" id="{ADCA3183-3389-4486-8913-D1AEFF5E6A10}"/>
              </a:ext>
            </a:extLst>
          </p:cNvPr>
          <p:cNvGrpSpPr/>
          <p:nvPr userDrawn="1"/>
        </p:nvGrpSpPr>
        <p:grpSpPr>
          <a:xfrm>
            <a:off x="83664" y="633905"/>
            <a:ext cx="12009863" cy="176637"/>
            <a:chOff x="83664" y="515851"/>
            <a:chExt cx="12009863" cy="176637"/>
          </a:xfrm>
        </p:grpSpPr>
        <p:sp>
          <p:nvSpPr>
            <p:cNvPr id="855" name="Freeform 29">
              <a:extLst>
                <a:ext uri="{FF2B5EF4-FFF2-40B4-BE49-F238E27FC236}">
                  <a16:creationId xmlns:a16="http://schemas.microsoft.com/office/drawing/2014/main" id="{6F086788-0344-4F9A-AF82-274CD2E8D45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1994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56" name="Freeform 30">
              <a:extLst>
                <a:ext uri="{FF2B5EF4-FFF2-40B4-BE49-F238E27FC236}">
                  <a16:creationId xmlns:a16="http://schemas.microsoft.com/office/drawing/2014/main" id="{30F87FD2-AAE9-48DD-8109-3CFD7F34AC8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57" name="Freeform 31">
              <a:extLst>
                <a:ext uri="{FF2B5EF4-FFF2-40B4-BE49-F238E27FC236}">
                  <a16:creationId xmlns:a16="http://schemas.microsoft.com/office/drawing/2014/main" id="{D320E54A-79E5-412A-8147-D110485ABB1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79088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58" name="Freeform 32">
              <a:extLst>
                <a:ext uri="{FF2B5EF4-FFF2-40B4-BE49-F238E27FC236}">
                  <a16:creationId xmlns:a16="http://schemas.microsoft.com/office/drawing/2014/main" id="{26552B62-A56A-484E-BBC5-0BEA953D7AD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8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59" name="Freeform 29">
              <a:extLst>
                <a:ext uri="{FF2B5EF4-FFF2-40B4-BE49-F238E27FC236}">
                  <a16:creationId xmlns:a16="http://schemas.microsoft.com/office/drawing/2014/main" id="{11A85A65-D9AE-4B3E-991D-CEF44C60DD9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7224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60" name="Freeform 30">
              <a:extLst>
                <a:ext uri="{FF2B5EF4-FFF2-40B4-BE49-F238E27FC236}">
                  <a16:creationId xmlns:a16="http://schemas.microsoft.com/office/drawing/2014/main" id="{30542A38-A051-439C-B0E9-A658C8A17B3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4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61" name="Freeform 31">
              <a:extLst>
                <a:ext uri="{FF2B5EF4-FFF2-40B4-BE49-F238E27FC236}">
                  <a16:creationId xmlns:a16="http://schemas.microsoft.com/office/drawing/2014/main" id="{19CDDAB7-5384-40F2-AA25-D13A7401CC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4319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62" name="Freeform 32">
              <a:extLst>
                <a:ext uri="{FF2B5EF4-FFF2-40B4-BE49-F238E27FC236}">
                  <a16:creationId xmlns:a16="http://schemas.microsoft.com/office/drawing/2014/main" id="{FB7354C1-E715-4D0E-AA7D-95CE100AC17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8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63" name="Freeform 29">
              <a:extLst>
                <a:ext uri="{FF2B5EF4-FFF2-40B4-BE49-F238E27FC236}">
                  <a16:creationId xmlns:a16="http://schemas.microsoft.com/office/drawing/2014/main" id="{B91BC49D-BE73-47A9-8E61-D700C272084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6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64" name="Freeform 30">
              <a:extLst>
                <a:ext uri="{FF2B5EF4-FFF2-40B4-BE49-F238E27FC236}">
                  <a16:creationId xmlns:a16="http://schemas.microsoft.com/office/drawing/2014/main" id="{BCA17DFF-B361-4DBE-99DD-339461E37C7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5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65" name="Freeform 31">
              <a:extLst>
                <a:ext uri="{FF2B5EF4-FFF2-40B4-BE49-F238E27FC236}">
                  <a16:creationId xmlns:a16="http://schemas.microsoft.com/office/drawing/2014/main" id="{A61862B0-58BE-4AF1-9458-F76D44AB59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50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66" name="Freeform 32">
              <a:extLst>
                <a:ext uri="{FF2B5EF4-FFF2-40B4-BE49-F238E27FC236}">
                  <a16:creationId xmlns:a16="http://schemas.microsoft.com/office/drawing/2014/main" id="{F5090DFF-8E4D-43D2-92D3-ADA80CBE0D4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10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67" name="Freeform 29">
              <a:extLst>
                <a:ext uri="{FF2B5EF4-FFF2-40B4-BE49-F238E27FC236}">
                  <a16:creationId xmlns:a16="http://schemas.microsoft.com/office/drawing/2014/main" id="{2B977FE1-DD0F-45B7-868C-0FD285B0CD0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7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68" name="Freeform 30">
              <a:extLst>
                <a:ext uri="{FF2B5EF4-FFF2-40B4-BE49-F238E27FC236}">
                  <a16:creationId xmlns:a16="http://schemas.microsoft.com/office/drawing/2014/main" id="{CA941E1C-6C82-4228-92A3-96039A6D519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6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69" name="Freeform 31">
              <a:extLst>
                <a:ext uri="{FF2B5EF4-FFF2-40B4-BE49-F238E27FC236}">
                  <a16:creationId xmlns:a16="http://schemas.microsoft.com/office/drawing/2014/main" id="{1519D63C-253C-43D9-A3C0-8D7C8684F31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2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70" name="Freeform 32">
              <a:extLst>
                <a:ext uri="{FF2B5EF4-FFF2-40B4-BE49-F238E27FC236}">
                  <a16:creationId xmlns:a16="http://schemas.microsoft.com/office/drawing/2014/main" id="{54FEF199-2D31-478E-8B88-9510760E689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41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71" name="Freeform 565">
              <a:extLst>
                <a:ext uri="{FF2B5EF4-FFF2-40B4-BE49-F238E27FC236}">
                  <a16:creationId xmlns:a16="http://schemas.microsoft.com/office/drawing/2014/main" id="{263ABB50-686D-4B37-99EC-EAF4D69158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8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72" name="Freeform 566">
              <a:extLst>
                <a:ext uri="{FF2B5EF4-FFF2-40B4-BE49-F238E27FC236}">
                  <a16:creationId xmlns:a16="http://schemas.microsoft.com/office/drawing/2014/main" id="{1BD229F8-5511-43EF-9612-3001510781F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7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73" name="Freeform 567">
              <a:extLst>
                <a:ext uri="{FF2B5EF4-FFF2-40B4-BE49-F238E27FC236}">
                  <a16:creationId xmlns:a16="http://schemas.microsoft.com/office/drawing/2014/main" id="{06F5A3AF-DE9A-48B1-8E69-DFD180E2317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2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74" name="Freeform 568">
              <a:extLst>
                <a:ext uri="{FF2B5EF4-FFF2-40B4-BE49-F238E27FC236}">
                  <a16:creationId xmlns:a16="http://schemas.microsoft.com/office/drawing/2014/main" id="{EE0F8874-1230-43B8-9E19-6939E240D4E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2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75" name="Freeform 29">
              <a:extLst>
                <a:ext uri="{FF2B5EF4-FFF2-40B4-BE49-F238E27FC236}">
                  <a16:creationId xmlns:a16="http://schemas.microsoft.com/office/drawing/2014/main" id="{350709BA-B049-48FC-9299-1C2D219E614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76" name="Freeform 31">
              <a:extLst>
                <a:ext uri="{FF2B5EF4-FFF2-40B4-BE49-F238E27FC236}">
                  <a16:creationId xmlns:a16="http://schemas.microsoft.com/office/drawing/2014/main" id="{07BEFD49-4BD2-4528-8EF5-C7671A12CA2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3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77" name="Freeform 29">
              <a:extLst>
                <a:ext uri="{FF2B5EF4-FFF2-40B4-BE49-F238E27FC236}">
                  <a16:creationId xmlns:a16="http://schemas.microsoft.com/office/drawing/2014/main" id="{1E25FB51-65BE-439F-AF5C-071CB5A662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69520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78" name="Freeform 30">
              <a:extLst>
                <a:ext uri="{FF2B5EF4-FFF2-40B4-BE49-F238E27FC236}">
                  <a16:creationId xmlns:a16="http://schemas.microsoft.com/office/drawing/2014/main" id="{7C77C092-0B57-4731-A117-6B5879E8E50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79" name="Freeform 31">
              <a:extLst>
                <a:ext uri="{FF2B5EF4-FFF2-40B4-BE49-F238E27FC236}">
                  <a16:creationId xmlns:a16="http://schemas.microsoft.com/office/drawing/2014/main" id="{4FAF69FD-8478-440F-A0D9-29D124D91AA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6614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80" name="Freeform 32">
              <a:extLst>
                <a:ext uri="{FF2B5EF4-FFF2-40B4-BE49-F238E27FC236}">
                  <a16:creationId xmlns:a16="http://schemas.microsoft.com/office/drawing/2014/main" id="{73D6C1E6-A15C-4775-A5EA-5675FDD2A61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4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81" name="Freeform 29">
              <a:extLst>
                <a:ext uri="{FF2B5EF4-FFF2-40B4-BE49-F238E27FC236}">
                  <a16:creationId xmlns:a16="http://schemas.microsoft.com/office/drawing/2014/main" id="{26EE3B4D-AFF2-482B-AD50-D4AAE7380D4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4751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82" name="Freeform 30">
              <a:extLst>
                <a:ext uri="{FF2B5EF4-FFF2-40B4-BE49-F238E27FC236}">
                  <a16:creationId xmlns:a16="http://schemas.microsoft.com/office/drawing/2014/main" id="{855276D7-FBA8-492C-B482-97AF086BDBE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10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83" name="Freeform 31">
              <a:extLst>
                <a:ext uri="{FF2B5EF4-FFF2-40B4-BE49-F238E27FC236}">
                  <a16:creationId xmlns:a16="http://schemas.microsoft.com/office/drawing/2014/main" id="{1DF03553-DA4C-4239-ABD7-831EC6B0FD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1846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84" name="Freeform 32">
              <a:extLst>
                <a:ext uri="{FF2B5EF4-FFF2-40B4-BE49-F238E27FC236}">
                  <a16:creationId xmlns:a16="http://schemas.microsoft.com/office/drawing/2014/main" id="{C4FAF3F5-0011-4FDB-B29C-E9EF1A1AE3B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5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85" name="Freeform 29">
              <a:extLst>
                <a:ext uri="{FF2B5EF4-FFF2-40B4-BE49-F238E27FC236}">
                  <a16:creationId xmlns:a16="http://schemas.microsoft.com/office/drawing/2014/main" id="{8E094353-028F-43EE-82A7-5AE0657EA65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86" name="Freeform 30">
              <a:extLst>
                <a:ext uri="{FF2B5EF4-FFF2-40B4-BE49-F238E27FC236}">
                  <a16:creationId xmlns:a16="http://schemas.microsoft.com/office/drawing/2014/main" id="{C938F722-A87F-4E40-915D-6C8A9F88F32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2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87" name="Freeform 31">
              <a:extLst>
                <a:ext uri="{FF2B5EF4-FFF2-40B4-BE49-F238E27FC236}">
                  <a16:creationId xmlns:a16="http://schemas.microsoft.com/office/drawing/2014/main" id="{A2F6F4D8-2132-4852-945D-CE6DD3BEC5F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7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88" name="Freeform 32">
              <a:extLst>
                <a:ext uri="{FF2B5EF4-FFF2-40B4-BE49-F238E27FC236}">
                  <a16:creationId xmlns:a16="http://schemas.microsoft.com/office/drawing/2014/main" id="{4E08E18A-FFEC-42E7-8DFB-50F2554E4DD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89" name="Freeform 29">
              <a:extLst>
                <a:ext uri="{FF2B5EF4-FFF2-40B4-BE49-F238E27FC236}">
                  <a16:creationId xmlns:a16="http://schemas.microsoft.com/office/drawing/2014/main" id="{D14B33B8-EE4D-4807-BCE5-F8D36A41357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3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90" name="Freeform 30">
              <a:extLst>
                <a:ext uri="{FF2B5EF4-FFF2-40B4-BE49-F238E27FC236}">
                  <a16:creationId xmlns:a16="http://schemas.microsoft.com/office/drawing/2014/main" id="{6942BEAF-4DB5-41F6-92CA-6A3D981D34D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91" name="Freeform 31">
              <a:extLst>
                <a:ext uri="{FF2B5EF4-FFF2-40B4-BE49-F238E27FC236}">
                  <a16:creationId xmlns:a16="http://schemas.microsoft.com/office/drawing/2014/main" id="{BEF5A9C5-020B-445F-A80C-9878EB0B88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8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92" name="Freeform 32">
              <a:extLst>
                <a:ext uri="{FF2B5EF4-FFF2-40B4-BE49-F238E27FC236}">
                  <a16:creationId xmlns:a16="http://schemas.microsoft.com/office/drawing/2014/main" id="{D51869B7-E5CB-44DA-82E3-A7D5C1E026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7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93" name="Freeform 587">
              <a:extLst>
                <a:ext uri="{FF2B5EF4-FFF2-40B4-BE49-F238E27FC236}">
                  <a16:creationId xmlns:a16="http://schemas.microsoft.com/office/drawing/2014/main" id="{4C544C49-8F33-4DA1-845B-73B99BEA6CD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5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94" name="Freeform 588">
              <a:extLst>
                <a:ext uri="{FF2B5EF4-FFF2-40B4-BE49-F238E27FC236}">
                  <a16:creationId xmlns:a16="http://schemas.microsoft.com/office/drawing/2014/main" id="{229528D8-2664-4E1B-AFC2-30E17ED36CC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95" name="Freeform 589">
              <a:extLst>
                <a:ext uri="{FF2B5EF4-FFF2-40B4-BE49-F238E27FC236}">
                  <a16:creationId xmlns:a16="http://schemas.microsoft.com/office/drawing/2014/main" id="{043941A6-00C8-4E9A-B608-D05B2245239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9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96" name="Freeform 590">
              <a:extLst>
                <a:ext uri="{FF2B5EF4-FFF2-40B4-BE49-F238E27FC236}">
                  <a16:creationId xmlns:a16="http://schemas.microsoft.com/office/drawing/2014/main" id="{623ADF48-9198-4E4C-BCE3-F177F750526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9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97" name="Freeform 29">
              <a:extLst>
                <a:ext uri="{FF2B5EF4-FFF2-40B4-BE49-F238E27FC236}">
                  <a16:creationId xmlns:a16="http://schemas.microsoft.com/office/drawing/2014/main" id="{4ED236BF-BB1E-4439-A35D-415222C53D6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898" name="Freeform 31">
              <a:extLst>
                <a:ext uri="{FF2B5EF4-FFF2-40B4-BE49-F238E27FC236}">
                  <a16:creationId xmlns:a16="http://schemas.microsoft.com/office/drawing/2014/main" id="{8A23FAAE-620A-4294-9841-921C47E9C11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37" name="Freeform 29">
              <a:extLst>
                <a:ext uri="{FF2B5EF4-FFF2-40B4-BE49-F238E27FC236}">
                  <a16:creationId xmlns:a16="http://schemas.microsoft.com/office/drawing/2014/main" id="{1EE53E81-72A9-43B0-9FDF-16877FB32BC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7048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38" name="Freeform 30">
              <a:extLst>
                <a:ext uri="{FF2B5EF4-FFF2-40B4-BE49-F238E27FC236}">
                  <a16:creationId xmlns:a16="http://schemas.microsoft.com/office/drawing/2014/main" id="{BA569DC6-A36F-4A6A-8DEB-F064794C845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7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39" name="Freeform 31">
              <a:extLst>
                <a:ext uri="{FF2B5EF4-FFF2-40B4-BE49-F238E27FC236}">
                  <a16:creationId xmlns:a16="http://schemas.microsoft.com/office/drawing/2014/main" id="{E2E08C06-A087-453E-BF75-1A7AC653D04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4142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40" name="Freeform 32">
              <a:extLst>
                <a:ext uri="{FF2B5EF4-FFF2-40B4-BE49-F238E27FC236}">
                  <a16:creationId xmlns:a16="http://schemas.microsoft.com/office/drawing/2014/main" id="{53D6C9C2-A744-4C1C-8672-ADC54A0FFEE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8001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41" name="Freeform 29">
              <a:extLst>
                <a:ext uri="{FF2B5EF4-FFF2-40B4-BE49-F238E27FC236}">
                  <a16:creationId xmlns:a16="http://schemas.microsoft.com/office/drawing/2014/main" id="{AE0AE3F1-BF26-469D-943E-78DA8EE0E0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2278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42" name="Freeform 30">
              <a:extLst>
                <a:ext uri="{FF2B5EF4-FFF2-40B4-BE49-F238E27FC236}">
                  <a16:creationId xmlns:a16="http://schemas.microsoft.com/office/drawing/2014/main" id="{2BCAC8A7-BFF4-4B50-BB34-3D71B321E14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8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43" name="Freeform 31">
              <a:extLst>
                <a:ext uri="{FF2B5EF4-FFF2-40B4-BE49-F238E27FC236}">
                  <a16:creationId xmlns:a16="http://schemas.microsoft.com/office/drawing/2014/main" id="{A32B46C9-EEFD-4401-B741-ECBB84ADE8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19373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44" name="Freeform 32">
              <a:extLst>
                <a:ext uri="{FF2B5EF4-FFF2-40B4-BE49-F238E27FC236}">
                  <a16:creationId xmlns:a16="http://schemas.microsoft.com/office/drawing/2014/main" id="{62525033-77CC-4C20-8F12-DF93CDA9A72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45" name="Freeform 29">
              <a:extLst>
                <a:ext uri="{FF2B5EF4-FFF2-40B4-BE49-F238E27FC236}">
                  <a16:creationId xmlns:a16="http://schemas.microsoft.com/office/drawing/2014/main" id="{0C20C67A-CE13-43AA-98F8-080F12FD9AC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10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46" name="Freeform 30">
              <a:extLst>
                <a:ext uri="{FF2B5EF4-FFF2-40B4-BE49-F238E27FC236}">
                  <a16:creationId xmlns:a16="http://schemas.microsoft.com/office/drawing/2014/main" id="{576C7748-9555-4564-AB81-8782CF91A59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9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47" name="Freeform 31">
              <a:extLst>
                <a:ext uri="{FF2B5EF4-FFF2-40B4-BE49-F238E27FC236}">
                  <a16:creationId xmlns:a16="http://schemas.microsoft.com/office/drawing/2014/main" id="{64DF0C7B-5C3C-4663-8365-3275BE1C7C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4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48" name="Freeform 32">
              <a:extLst>
                <a:ext uri="{FF2B5EF4-FFF2-40B4-BE49-F238E27FC236}">
                  <a16:creationId xmlns:a16="http://schemas.microsoft.com/office/drawing/2014/main" id="{1FAAF47B-C2A0-43BB-9381-2C75D88567A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4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49" name="Freeform 29">
              <a:extLst>
                <a:ext uri="{FF2B5EF4-FFF2-40B4-BE49-F238E27FC236}">
                  <a16:creationId xmlns:a16="http://schemas.microsoft.com/office/drawing/2014/main" id="{78B52D43-1204-42F6-8F08-FBD181C82C5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40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50" name="Freeform 30">
              <a:extLst>
                <a:ext uri="{FF2B5EF4-FFF2-40B4-BE49-F238E27FC236}">
                  <a16:creationId xmlns:a16="http://schemas.microsoft.com/office/drawing/2014/main" id="{9FF64BAB-253C-4564-A88E-EE1CA77EFFE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9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51" name="Freeform 31">
              <a:extLst>
                <a:ext uri="{FF2B5EF4-FFF2-40B4-BE49-F238E27FC236}">
                  <a16:creationId xmlns:a16="http://schemas.microsoft.com/office/drawing/2014/main" id="{99DD6950-6DFF-4043-907D-206BD875B91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6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52" name="Freeform 32">
              <a:extLst>
                <a:ext uri="{FF2B5EF4-FFF2-40B4-BE49-F238E27FC236}">
                  <a16:creationId xmlns:a16="http://schemas.microsoft.com/office/drawing/2014/main" id="{01F65CF4-C605-49AA-B1FD-136B95E5566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4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53" name="Freeform 447">
              <a:extLst>
                <a:ext uri="{FF2B5EF4-FFF2-40B4-BE49-F238E27FC236}">
                  <a16:creationId xmlns:a16="http://schemas.microsoft.com/office/drawing/2014/main" id="{423EFB1F-DAAF-4114-BCBE-2EC6406CA3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2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54" name="Freeform 448">
              <a:extLst>
                <a:ext uri="{FF2B5EF4-FFF2-40B4-BE49-F238E27FC236}">
                  <a16:creationId xmlns:a16="http://schemas.microsoft.com/office/drawing/2014/main" id="{E708C960-A737-45D5-8A6B-23138354306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55" name="Freeform 449">
              <a:extLst>
                <a:ext uri="{FF2B5EF4-FFF2-40B4-BE49-F238E27FC236}">
                  <a16:creationId xmlns:a16="http://schemas.microsoft.com/office/drawing/2014/main" id="{76E7BD20-3B7F-4079-94E8-3964CB17C3E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6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56" name="Freeform 450">
              <a:extLst>
                <a:ext uri="{FF2B5EF4-FFF2-40B4-BE49-F238E27FC236}">
                  <a16:creationId xmlns:a16="http://schemas.microsoft.com/office/drawing/2014/main" id="{0A805376-57E8-4BFD-929E-690BDDAE708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6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57" name="Freeform 29">
              <a:extLst>
                <a:ext uri="{FF2B5EF4-FFF2-40B4-BE49-F238E27FC236}">
                  <a16:creationId xmlns:a16="http://schemas.microsoft.com/office/drawing/2014/main" id="{1BBCC45F-89DF-420C-9912-BFE8CE3C521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3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58" name="Freeform 31">
              <a:extLst>
                <a:ext uri="{FF2B5EF4-FFF2-40B4-BE49-F238E27FC236}">
                  <a16:creationId xmlns:a16="http://schemas.microsoft.com/office/drawing/2014/main" id="{F6466281-ECC9-4FCD-8F88-87A21A17F47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7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59" name="Freeform 29">
              <a:extLst>
                <a:ext uri="{FF2B5EF4-FFF2-40B4-BE49-F238E27FC236}">
                  <a16:creationId xmlns:a16="http://schemas.microsoft.com/office/drawing/2014/main" id="{D4172A17-C18F-4225-AD4D-AF2A01CC6CF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4575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60" name="Freeform 30">
              <a:extLst>
                <a:ext uri="{FF2B5EF4-FFF2-40B4-BE49-F238E27FC236}">
                  <a16:creationId xmlns:a16="http://schemas.microsoft.com/office/drawing/2014/main" id="{0F592BA4-15C6-4D6B-AD14-97FD54809D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61" name="Freeform 31">
              <a:extLst>
                <a:ext uri="{FF2B5EF4-FFF2-40B4-BE49-F238E27FC236}">
                  <a16:creationId xmlns:a16="http://schemas.microsoft.com/office/drawing/2014/main" id="{E55177BE-5823-4E9C-86E6-6EFC789C016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1668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62" name="Freeform 32">
              <a:extLst>
                <a:ext uri="{FF2B5EF4-FFF2-40B4-BE49-F238E27FC236}">
                  <a16:creationId xmlns:a16="http://schemas.microsoft.com/office/drawing/2014/main" id="{E85E4376-F754-460F-9A84-05A6FBD0293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8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63" name="Freeform 29">
              <a:extLst>
                <a:ext uri="{FF2B5EF4-FFF2-40B4-BE49-F238E27FC236}">
                  <a16:creationId xmlns:a16="http://schemas.microsoft.com/office/drawing/2014/main" id="{E6945E86-7683-4CFD-8B22-087766B8B83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9805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64" name="Freeform 30">
              <a:extLst>
                <a:ext uri="{FF2B5EF4-FFF2-40B4-BE49-F238E27FC236}">
                  <a16:creationId xmlns:a16="http://schemas.microsoft.com/office/drawing/2014/main" id="{D562F685-1E41-420B-8D41-76103A8FC8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4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65" name="Freeform 31">
              <a:extLst>
                <a:ext uri="{FF2B5EF4-FFF2-40B4-BE49-F238E27FC236}">
                  <a16:creationId xmlns:a16="http://schemas.microsoft.com/office/drawing/2014/main" id="{31A9F6E1-20EC-47E9-A554-AD8D8BC58A4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6899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766" name="Freeform 32">
              <a:extLst>
                <a:ext uri="{FF2B5EF4-FFF2-40B4-BE49-F238E27FC236}">
                  <a16:creationId xmlns:a16="http://schemas.microsoft.com/office/drawing/2014/main" id="{C611903C-5E0F-464F-8B7C-4EB886C1E81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8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02" name="Group 1801">
            <a:extLst>
              <a:ext uri="{FF2B5EF4-FFF2-40B4-BE49-F238E27FC236}">
                <a16:creationId xmlns:a16="http://schemas.microsoft.com/office/drawing/2014/main" id="{6AE2B9B6-C947-40E8-9C29-194017E32D74}"/>
              </a:ext>
            </a:extLst>
          </p:cNvPr>
          <p:cNvGrpSpPr/>
          <p:nvPr userDrawn="1"/>
        </p:nvGrpSpPr>
        <p:grpSpPr>
          <a:xfrm>
            <a:off x="83663" y="6049551"/>
            <a:ext cx="12009863" cy="176637"/>
            <a:chOff x="83663" y="6004311"/>
            <a:chExt cx="12009863" cy="176637"/>
          </a:xfrm>
        </p:grpSpPr>
        <p:sp>
          <p:nvSpPr>
            <p:cNvPr id="991" name="Freeform 29">
              <a:extLst>
                <a:ext uri="{FF2B5EF4-FFF2-40B4-BE49-F238E27FC236}">
                  <a16:creationId xmlns:a16="http://schemas.microsoft.com/office/drawing/2014/main" id="{EB84D63A-0D4B-4075-A871-81FF6D723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92" name="Freeform 30">
              <a:extLst>
                <a:ext uri="{FF2B5EF4-FFF2-40B4-BE49-F238E27FC236}">
                  <a16:creationId xmlns:a16="http://schemas.microsoft.com/office/drawing/2014/main" id="{F1D8AF92-93AF-40D7-83F8-49E1B7F03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93" name="Freeform 31">
              <a:extLst>
                <a:ext uri="{FF2B5EF4-FFF2-40B4-BE49-F238E27FC236}">
                  <a16:creationId xmlns:a16="http://schemas.microsoft.com/office/drawing/2014/main" id="{7A35C52B-F028-45FF-8A9A-3622B4051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94" name="Freeform 32">
              <a:extLst>
                <a:ext uri="{FF2B5EF4-FFF2-40B4-BE49-F238E27FC236}">
                  <a16:creationId xmlns:a16="http://schemas.microsoft.com/office/drawing/2014/main" id="{F53796FF-41D3-410C-BA07-01AF758A9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95" name="Freeform 29">
              <a:extLst>
                <a:ext uri="{FF2B5EF4-FFF2-40B4-BE49-F238E27FC236}">
                  <a16:creationId xmlns:a16="http://schemas.microsoft.com/office/drawing/2014/main" id="{D29764A6-B722-4AEA-A422-85C549D62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96" name="Freeform 30">
              <a:extLst>
                <a:ext uri="{FF2B5EF4-FFF2-40B4-BE49-F238E27FC236}">
                  <a16:creationId xmlns:a16="http://schemas.microsoft.com/office/drawing/2014/main" id="{CDD9BDE7-668C-41CD-A8FE-AE9DBDEBE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97" name="Freeform 31">
              <a:extLst>
                <a:ext uri="{FF2B5EF4-FFF2-40B4-BE49-F238E27FC236}">
                  <a16:creationId xmlns:a16="http://schemas.microsoft.com/office/drawing/2014/main" id="{78B4C4D2-DA1D-4895-85E6-12B64EAB8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98" name="Freeform 32">
              <a:extLst>
                <a:ext uri="{FF2B5EF4-FFF2-40B4-BE49-F238E27FC236}">
                  <a16:creationId xmlns:a16="http://schemas.microsoft.com/office/drawing/2014/main" id="{BC0006B3-F800-4317-8783-B91A4FE4E3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99" name="Freeform 29">
              <a:extLst>
                <a:ext uri="{FF2B5EF4-FFF2-40B4-BE49-F238E27FC236}">
                  <a16:creationId xmlns:a16="http://schemas.microsoft.com/office/drawing/2014/main" id="{041382CF-61FD-4660-8FB5-598FB6C61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00" name="Freeform 30">
              <a:extLst>
                <a:ext uri="{FF2B5EF4-FFF2-40B4-BE49-F238E27FC236}">
                  <a16:creationId xmlns:a16="http://schemas.microsoft.com/office/drawing/2014/main" id="{9972FE09-1F04-48BB-BD9D-5FBDA3046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01" name="Freeform 31">
              <a:extLst>
                <a:ext uri="{FF2B5EF4-FFF2-40B4-BE49-F238E27FC236}">
                  <a16:creationId xmlns:a16="http://schemas.microsoft.com/office/drawing/2014/main" id="{C718D31D-4141-4227-9283-7AFF23586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02" name="Freeform 32">
              <a:extLst>
                <a:ext uri="{FF2B5EF4-FFF2-40B4-BE49-F238E27FC236}">
                  <a16:creationId xmlns:a16="http://schemas.microsoft.com/office/drawing/2014/main" id="{95D7D8FE-4145-481D-A4D8-15658D707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03" name="Freeform 29">
              <a:extLst>
                <a:ext uri="{FF2B5EF4-FFF2-40B4-BE49-F238E27FC236}">
                  <a16:creationId xmlns:a16="http://schemas.microsoft.com/office/drawing/2014/main" id="{A663F658-2CC6-417E-A9EB-6C8F752E0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04" name="Freeform 30">
              <a:extLst>
                <a:ext uri="{FF2B5EF4-FFF2-40B4-BE49-F238E27FC236}">
                  <a16:creationId xmlns:a16="http://schemas.microsoft.com/office/drawing/2014/main" id="{33ECAD77-0D8A-488D-92A4-7681FD0685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05" name="Freeform 31">
              <a:extLst>
                <a:ext uri="{FF2B5EF4-FFF2-40B4-BE49-F238E27FC236}">
                  <a16:creationId xmlns:a16="http://schemas.microsoft.com/office/drawing/2014/main" id="{5CBC7ED8-966B-4D67-8082-31BA03462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06" name="Freeform 32">
              <a:extLst>
                <a:ext uri="{FF2B5EF4-FFF2-40B4-BE49-F238E27FC236}">
                  <a16:creationId xmlns:a16="http://schemas.microsoft.com/office/drawing/2014/main" id="{9E28EFD6-33FE-4BAC-AA4E-F24484F8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07" name="Freeform 477">
              <a:extLst>
                <a:ext uri="{FF2B5EF4-FFF2-40B4-BE49-F238E27FC236}">
                  <a16:creationId xmlns:a16="http://schemas.microsoft.com/office/drawing/2014/main" id="{35618359-81CE-4C99-A497-F508740CB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08" name="Freeform 478">
              <a:extLst>
                <a:ext uri="{FF2B5EF4-FFF2-40B4-BE49-F238E27FC236}">
                  <a16:creationId xmlns:a16="http://schemas.microsoft.com/office/drawing/2014/main" id="{5928097D-BC24-45B5-968F-84D6BE800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09" name="Freeform 479">
              <a:extLst>
                <a:ext uri="{FF2B5EF4-FFF2-40B4-BE49-F238E27FC236}">
                  <a16:creationId xmlns:a16="http://schemas.microsoft.com/office/drawing/2014/main" id="{D2F14BB8-A075-4E01-A02D-ED0304BD8B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10" name="Freeform 480">
              <a:extLst>
                <a:ext uri="{FF2B5EF4-FFF2-40B4-BE49-F238E27FC236}">
                  <a16:creationId xmlns:a16="http://schemas.microsoft.com/office/drawing/2014/main" id="{9283E334-67B2-411D-8C60-F399A3FD76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11" name="Freeform 29">
              <a:extLst>
                <a:ext uri="{FF2B5EF4-FFF2-40B4-BE49-F238E27FC236}">
                  <a16:creationId xmlns:a16="http://schemas.microsoft.com/office/drawing/2014/main" id="{D2F28BD3-34CC-4DBC-9BF2-F92663233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12" name="Freeform 31">
              <a:extLst>
                <a:ext uri="{FF2B5EF4-FFF2-40B4-BE49-F238E27FC236}">
                  <a16:creationId xmlns:a16="http://schemas.microsoft.com/office/drawing/2014/main" id="{65C4C200-00FB-4671-B0FC-9B5903EFA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13" name="Freeform 29">
              <a:extLst>
                <a:ext uri="{FF2B5EF4-FFF2-40B4-BE49-F238E27FC236}">
                  <a16:creationId xmlns:a16="http://schemas.microsoft.com/office/drawing/2014/main" id="{9EE12FD9-1A60-4B4E-BDCE-456710EF8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14" name="Freeform 30">
              <a:extLst>
                <a:ext uri="{FF2B5EF4-FFF2-40B4-BE49-F238E27FC236}">
                  <a16:creationId xmlns:a16="http://schemas.microsoft.com/office/drawing/2014/main" id="{02C3A7AC-51C2-4F57-9CEC-D92373F5D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15" name="Freeform 31">
              <a:extLst>
                <a:ext uri="{FF2B5EF4-FFF2-40B4-BE49-F238E27FC236}">
                  <a16:creationId xmlns:a16="http://schemas.microsoft.com/office/drawing/2014/main" id="{AF46A3D3-8E3C-439D-A7F2-0BE48D34F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16" name="Freeform 32">
              <a:extLst>
                <a:ext uri="{FF2B5EF4-FFF2-40B4-BE49-F238E27FC236}">
                  <a16:creationId xmlns:a16="http://schemas.microsoft.com/office/drawing/2014/main" id="{93D30021-48E0-42FB-BA4B-DFA777ABD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17" name="Freeform 29">
              <a:extLst>
                <a:ext uri="{FF2B5EF4-FFF2-40B4-BE49-F238E27FC236}">
                  <a16:creationId xmlns:a16="http://schemas.microsoft.com/office/drawing/2014/main" id="{DAE0A4FD-A28E-49B5-B2B8-06411201C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18" name="Freeform 30">
              <a:extLst>
                <a:ext uri="{FF2B5EF4-FFF2-40B4-BE49-F238E27FC236}">
                  <a16:creationId xmlns:a16="http://schemas.microsoft.com/office/drawing/2014/main" id="{E1AD0E62-6039-4044-9190-5A00ABCBD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19" name="Freeform 31">
              <a:extLst>
                <a:ext uri="{FF2B5EF4-FFF2-40B4-BE49-F238E27FC236}">
                  <a16:creationId xmlns:a16="http://schemas.microsoft.com/office/drawing/2014/main" id="{06D3B464-B7F8-4CAD-AE5F-D5203D62B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20" name="Freeform 32">
              <a:extLst>
                <a:ext uri="{FF2B5EF4-FFF2-40B4-BE49-F238E27FC236}">
                  <a16:creationId xmlns:a16="http://schemas.microsoft.com/office/drawing/2014/main" id="{D7FB8E1A-03D3-48EC-8354-8ED146B8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21" name="Freeform 29">
              <a:extLst>
                <a:ext uri="{FF2B5EF4-FFF2-40B4-BE49-F238E27FC236}">
                  <a16:creationId xmlns:a16="http://schemas.microsoft.com/office/drawing/2014/main" id="{EFD056BF-C48D-4B03-B052-6DD2738EF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22" name="Freeform 30">
              <a:extLst>
                <a:ext uri="{FF2B5EF4-FFF2-40B4-BE49-F238E27FC236}">
                  <a16:creationId xmlns:a16="http://schemas.microsoft.com/office/drawing/2014/main" id="{3CE438B3-A909-451C-893B-2ACFEB7E52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23" name="Freeform 31">
              <a:extLst>
                <a:ext uri="{FF2B5EF4-FFF2-40B4-BE49-F238E27FC236}">
                  <a16:creationId xmlns:a16="http://schemas.microsoft.com/office/drawing/2014/main" id="{5B688E72-91E2-4D28-B779-946F4D23A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24" name="Freeform 32">
              <a:extLst>
                <a:ext uri="{FF2B5EF4-FFF2-40B4-BE49-F238E27FC236}">
                  <a16:creationId xmlns:a16="http://schemas.microsoft.com/office/drawing/2014/main" id="{C6F43DA8-BC73-4C5B-94E4-8CB2D4468E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25" name="Freeform 29">
              <a:extLst>
                <a:ext uri="{FF2B5EF4-FFF2-40B4-BE49-F238E27FC236}">
                  <a16:creationId xmlns:a16="http://schemas.microsoft.com/office/drawing/2014/main" id="{A93BE57F-9371-4213-880C-5219F3B95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26" name="Freeform 30">
              <a:extLst>
                <a:ext uri="{FF2B5EF4-FFF2-40B4-BE49-F238E27FC236}">
                  <a16:creationId xmlns:a16="http://schemas.microsoft.com/office/drawing/2014/main" id="{B6D16DFA-7938-42BA-B53A-E3C4687F5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27" name="Freeform 31">
              <a:extLst>
                <a:ext uri="{FF2B5EF4-FFF2-40B4-BE49-F238E27FC236}">
                  <a16:creationId xmlns:a16="http://schemas.microsoft.com/office/drawing/2014/main" id="{45CDCBB6-708E-44CF-BA65-BACA9386B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28" name="Freeform 32">
              <a:extLst>
                <a:ext uri="{FF2B5EF4-FFF2-40B4-BE49-F238E27FC236}">
                  <a16:creationId xmlns:a16="http://schemas.microsoft.com/office/drawing/2014/main" id="{CE334FF6-8932-44E4-8D98-543369ABB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29" name="Freeform 499">
              <a:extLst>
                <a:ext uri="{FF2B5EF4-FFF2-40B4-BE49-F238E27FC236}">
                  <a16:creationId xmlns:a16="http://schemas.microsoft.com/office/drawing/2014/main" id="{23A5D089-5B4E-48DD-878E-DE2590AB1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30" name="Freeform 500">
              <a:extLst>
                <a:ext uri="{FF2B5EF4-FFF2-40B4-BE49-F238E27FC236}">
                  <a16:creationId xmlns:a16="http://schemas.microsoft.com/office/drawing/2014/main" id="{DCA739D1-CC8F-441B-93B7-0AE669F9B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31" name="Freeform 501">
              <a:extLst>
                <a:ext uri="{FF2B5EF4-FFF2-40B4-BE49-F238E27FC236}">
                  <a16:creationId xmlns:a16="http://schemas.microsoft.com/office/drawing/2014/main" id="{50221695-4D2C-410B-9E90-48351BC17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32" name="Freeform 502">
              <a:extLst>
                <a:ext uri="{FF2B5EF4-FFF2-40B4-BE49-F238E27FC236}">
                  <a16:creationId xmlns:a16="http://schemas.microsoft.com/office/drawing/2014/main" id="{61422459-4037-4AE7-8D9E-07BB41EA3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33" name="Freeform 29">
              <a:extLst>
                <a:ext uri="{FF2B5EF4-FFF2-40B4-BE49-F238E27FC236}">
                  <a16:creationId xmlns:a16="http://schemas.microsoft.com/office/drawing/2014/main" id="{E07A424F-E204-43A1-8F6A-4765B0491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34" name="Freeform 31">
              <a:extLst>
                <a:ext uri="{FF2B5EF4-FFF2-40B4-BE49-F238E27FC236}">
                  <a16:creationId xmlns:a16="http://schemas.microsoft.com/office/drawing/2014/main" id="{43C16675-1119-4B14-BA22-BA13776B3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01" name="Freeform 29">
              <a:extLst>
                <a:ext uri="{FF2B5EF4-FFF2-40B4-BE49-F238E27FC236}">
                  <a16:creationId xmlns:a16="http://schemas.microsoft.com/office/drawing/2014/main" id="{DC86AB09-3245-4C62-8429-D264B9BBA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02" name="Freeform 30">
              <a:extLst>
                <a:ext uri="{FF2B5EF4-FFF2-40B4-BE49-F238E27FC236}">
                  <a16:creationId xmlns:a16="http://schemas.microsoft.com/office/drawing/2014/main" id="{34DB5ADD-5F68-4366-912B-571D7F278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03" name="Freeform 31">
              <a:extLst>
                <a:ext uri="{FF2B5EF4-FFF2-40B4-BE49-F238E27FC236}">
                  <a16:creationId xmlns:a16="http://schemas.microsoft.com/office/drawing/2014/main" id="{3C54F082-BA8D-44B1-85D8-2A4F065B4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04" name="Freeform 32">
              <a:extLst>
                <a:ext uri="{FF2B5EF4-FFF2-40B4-BE49-F238E27FC236}">
                  <a16:creationId xmlns:a16="http://schemas.microsoft.com/office/drawing/2014/main" id="{C0BD7B2F-A041-419C-9DEC-F49823001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05" name="Freeform 29">
              <a:extLst>
                <a:ext uri="{FF2B5EF4-FFF2-40B4-BE49-F238E27FC236}">
                  <a16:creationId xmlns:a16="http://schemas.microsoft.com/office/drawing/2014/main" id="{39CD8CB6-AA94-45E9-95F4-CA6B91290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06" name="Freeform 30">
              <a:extLst>
                <a:ext uri="{FF2B5EF4-FFF2-40B4-BE49-F238E27FC236}">
                  <a16:creationId xmlns:a16="http://schemas.microsoft.com/office/drawing/2014/main" id="{7873A49E-A290-4115-83FA-5688742A6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07" name="Freeform 31">
              <a:extLst>
                <a:ext uri="{FF2B5EF4-FFF2-40B4-BE49-F238E27FC236}">
                  <a16:creationId xmlns:a16="http://schemas.microsoft.com/office/drawing/2014/main" id="{BF858DC7-9EFD-473D-8D68-15EEFC83E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08" name="Freeform 32">
              <a:extLst>
                <a:ext uri="{FF2B5EF4-FFF2-40B4-BE49-F238E27FC236}">
                  <a16:creationId xmlns:a16="http://schemas.microsoft.com/office/drawing/2014/main" id="{EF195FB3-5F31-462A-9F78-28B87100C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09" name="Freeform 29">
              <a:extLst>
                <a:ext uri="{FF2B5EF4-FFF2-40B4-BE49-F238E27FC236}">
                  <a16:creationId xmlns:a16="http://schemas.microsoft.com/office/drawing/2014/main" id="{57213923-4788-4824-B9AC-75A980CBA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10" name="Freeform 30">
              <a:extLst>
                <a:ext uri="{FF2B5EF4-FFF2-40B4-BE49-F238E27FC236}">
                  <a16:creationId xmlns:a16="http://schemas.microsoft.com/office/drawing/2014/main" id="{B3AA177E-08F8-4767-9504-4C140C188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11" name="Freeform 31">
              <a:extLst>
                <a:ext uri="{FF2B5EF4-FFF2-40B4-BE49-F238E27FC236}">
                  <a16:creationId xmlns:a16="http://schemas.microsoft.com/office/drawing/2014/main" id="{4F564A3C-0622-4D60-87C6-3A5B7F4969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12" name="Freeform 32">
              <a:extLst>
                <a:ext uri="{FF2B5EF4-FFF2-40B4-BE49-F238E27FC236}">
                  <a16:creationId xmlns:a16="http://schemas.microsoft.com/office/drawing/2014/main" id="{805E1316-96DE-478C-A377-5DB19921C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13" name="Freeform 29">
              <a:extLst>
                <a:ext uri="{FF2B5EF4-FFF2-40B4-BE49-F238E27FC236}">
                  <a16:creationId xmlns:a16="http://schemas.microsoft.com/office/drawing/2014/main" id="{E2F44C27-0BBB-480C-BF23-8DC2C71B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14" name="Freeform 30">
              <a:extLst>
                <a:ext uri="{FF2B5EF4-FFF2-40B4-BE49-F238E27FC236}">
                  <a16:creationId xmlns:a16="http://schemas.microsoft.com/office/drawing/2014/main" id="{971E956E-30BA-4587-AB17-5774BFE67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15" name="Freeform 31">
              <a:extLst>
                <a:ext uri="{FF2B5EF4-FFF2-40B4-BE49-F238E27FC236}">
                  <a16:creationId xmlns:a16="http://schemas.microsoft.com/office/drawing/2014/main" id="{85E3166C-51C8-46FE-9298-F13A32E27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16" name="Freeform 32">
              <a:extLst>
                <a:ext uri="{FF2B5EF4-FFF2-40B4-BE49-F238E27FC236}">
                  <a16:creationId xmlns:a16="http://schemas.microsoft.com/office/drawing/2014/main" id="{525E9EF6-96B9-4A89-8208-3284D6D2158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17" name="Freeform 387">
              <a:extLst>
                <a:ext uri="{FF2B5EF4-FFF2-40B4-BE49-F238E27FC236}">
                  <a16:creationId xmlns:a16="http://schemas.microsoft.com/office/drawing/2014/main" id="{478A8BCC-B32A-4E39-ABA1-9E4D13B7B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18" name="Freeform 388">
              <a:extLst>
                <a:ext uri="{FF2B5EF4-FFF2-40B4-BE49-F238E27FC236}">
                  <a16:creationId xmlns:a16="http://schemas.microsoft.com/office/drawing/2014/main" id="{5614BBD2-EB0C-49E9-B44B-1A6437E67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19" name="Freeform 389">
              <a:extLst>
                <a:ext uri="{FF2B5EF4-FFF2-40B4-BE49-F238E27FC236}">
                  <a16:creationId xmlns:a16="http://schemas.microsoft.com/office/drawing/2014/main" id="{2EDB4054-5229-4CA6-8895-DC3046D61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20" name="Freeform 390">
              <a:extLst>
                <a:ext uri="{FF2B5EF4-FFF2-40B4-BE49-F238E27FC236}">
                  <a16:creationId xmlns:a16="http://schemas.microsoft.com/office/drawing/2014/main" id="{87A5FF6A-C9E1-4782-8DBF-68D362A1D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21" name="Freeform 29">
              <a:extLst>
                <a:ext uri="{FF2B5EF4-FFF2-40B4-BE49-F238E27FC236}">
                  <a16:creationId xmlns:a16="http://schemas.microsoft.com/office/drawing/2014/main" id="{B1974EDF-FF26-4920-B532-D7F9020796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22" name="Freeform 31">
              <a:extLst>
                <a:ext uri="{FF2B5EF4-FFF2-40B4-BE49-F238E27FC236}">
                  <a16:creationId xmlns:a16="http://schemas.microsoft.com/office/drawing/2014/main" id="{2A17A771-20D7-492B-B75E-E2947ACD44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23" name="Freeform 29">
              <a:extLst>
                <a:ext uri="{FF2B5EF4-FFF2-40B4-BE49-F238E27FC236}">
                  <a16:creationId xmlns:a16="http://schemas.microsoft.com/office/drawing/2014/main" id="{10BAC488-EF39-4573-A277-FF040FEBA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24" name="Freeform 30">
              <a:extLst>
                <a:ext uri="{FF2B5EF4-FFF2-40B4-BE49-F238E27FC236}">
                  <a16:creationId xmlns:a16="http://schemas.microsoft.com/office/drawing/2014/main" id="{E3E6E5A3-B1FC-4080-92B1-FE5444FD3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25" name="Freeform 31">
              <a:extLst>
                <a:ext uri="{FF2B5EF4-FFF2-40B4-BE49-F238E27FC236}">
                  <a16:creationId xmlns:a16="http://schemas.microsoft.com/office/drawing/2014/main" id="{1E52E3E7-3179-4282-9CE5-345A1B489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26" name="Freeform 32">
              <a:extLst>
                <a:ext uri="{FF2B5EF4-FFF2-40B4-BE49-F238E27FC236}">
                  <a16:creationId xmlns:a16="http://schemas.microsoft.com/office/drawing/2014/main" id="{8781BA8E-C018-4814-8A7E-BF2F785C8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27" name="Freeform 397">
              <a:extLst>
                <a:ext uri="{FF2B5EF4-FFF2-40B4-BE49-F238E27FC236}">
                  <a16:creationId xmlns:a16="http://schemas.microsoft.com/office/drawing/2014/main" id="{22AFE1C2-8331-491C-9153-FD8A52D38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28" name="Freeform 398">
              <a:extLst>
                <a:ext uri="{FF2B5EF4-FFF2-40B4-BE49-F238E27FC236}">
                  <a16:creationId xmlns:a16="http://schemas.microsoft.com/office/drawing/2014/main" id="{3F5E02DF-9305-4D34-BDB0-528B88596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29" name="Freeform 399">
              <a:extLst>
                <a:ext uri="{FF2B5EF4-FFF2-40B4-BE49-F238E27FC236}">
                  <a16:creationId xmlns:a16="http://schemas.microsoft.com/office/drawing/2014/main" id="{0A3E8882-4F3B-4E14-82F4-4E3D6A37C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30" name="Freeform 400">
              <a:extLst>
                <a:ext uri="{FF2B5EF4-FFF2-40B4-BE49-F238E27FC236}">
                  <a16:creationId xmlns:a16="http://schemas.microsoft.com/office/drawing/2014/main" id="{2BE2F195-095F-44A6-880F-2E6F93FB8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01" name="Group 1800">
            <a:extLst>
              <a:ext uri="{FF2B5EF4-FFF2-40B4-BE49-F238E27FC236}">
                <a16:creationId xmlns:a16="http://schemas.microsoft.com/office/drawing/2014/main" id="{683F34A0-4824-4E5A-A9CC-124D714530BA}"/>
              </a:ext>
            </a:extLst>
          </p:cNvPr>
          <p:cNvGrpSpPr/>
          <p:nvPr userDrawn="1"/>
        </p:nvGrpSpPr>
        <p:grpSpPr>
          <a:xfrm>
            <a:off x="83663" y="6334585"/>
            <a:ext cx="12009864" cy="176637"/>
            <a:chOff x="83663" y="6302087"/>
            <a:chExt cx="12009864" cy="176637"/>
          </a:xfrm>
        </p:grpSpPr>
        <p:sp>
          <p:nvSpPr>
            <p:cNvPr id="1035" name="Freeform 29">
              <a:extLst>
                <a:ext uri="{FF2B5EF4-FFF2-40B4-BE49-F238E27FC236}">
                  <a16:creationId xmlns:a16="http://schemas.microsoft.com/office/drawing/2014/main" id="{D926D0BC-D684-4C0F-983D-AB617D87C4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36" name="Freeform 30">
              <a:extLst>
                <a:ext uri="{FF2B5EF4-FFF2-40B4-BE49-F238E27FC236}">
                  <a16:creationId xmlns:a16="http://schemas.microsoft.com/office/drawing/2014/main" id="{3552A2BB-2AC5-4272-AC98-FF0972D255D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1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37" name="Freeform 31">
              <a:extLst>
                <a:ext uri="{FF2B5EF4-FFF2-40B4-BE49-F238E27FC236}">
                  <a16:creationId xmlns:a16="http://schemas.microsoft.com/office/drawing/2014/main" id="{9ADB1201-DA91-45C9-81E2-52238039A19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6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38" name="Freeform 32">
              <a:extLst>
                <a:ext uri="{FF2B5EF4-FFF2-40B4-BE49-F238E27FC236}">
                  <a16:creationId xmlns:a16="http://schemas.microsoft.com/office/drawing/2014/main" id="{0BE0CA55-2183-4139-B44D-80A8D2228D8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39" name="Freeform 29">
              <a:extLst>
                <a:ext uri="{FF2B5EF4-FFF2-40B4-BE49-F238E27FC236}">
                  <a16:creationId xmlns:a16="http://schemas.microsoft.com/office/drawing/2014/main" id="{E7ED715E-E5EB-4E21-A26C-C6F9CFAE177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2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40" name="Freeform 30">
              <a:extLst>
                <a:ext uri="{FF2B5EF4-FFF2-40B4-BE49-F238E27FC236}">
                  <a16:creationId xmlns:a16="http://schemas.microsoft.com/office/drawing/2014/main" id="{F6721F8B-03F3-4CBB-ABBA-D7D0AC873E1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41" name="Freeform 31">
              <a:extLst>
                <a:ext uri="{FF2B5EF4-FFF2-40B4-BE49-F238E27FC236}">
                  <a16:creationId xmlns:a16="http://schemas.microsoft.com/office/drawing/2014/main" id="{02D57ADD-1112-4051-8149-CF719517A11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7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42" name="Freeform 32">
              <a:extLst>
                <a:ext uri="{FF2B5EF4-FFF2-40B4-BE49-F238E27FC236}">
                  <a16:creationId xmlns:a16="http://schemas.microsoft.com/office/drawing/2014/main" id="{C8116DE6-9562-4609-9019-D5CEDBDE8FD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6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43" name="Freeform 29">
              <a:extLst>
                <a:ext uri="{FF2B5EF4-FFF2-40B4-BE49-F238E27FC236}">
                  <a16:creationId xmlns:a16="http://schemas.microsoft.com/office/drawing/2014/main" id="{DC0325FD-B009-4598-87B7-E69892120A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4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44" name="Freeform 30">
              <a:extLst>
                <a:ext uri="{FF2B5EF4-FFF2-40B4-BE49-F238E27FC236}">
                  <a16:creationId xmlns:a16="http://schemas.microsoft.com/office/drawing/2014/main" id="{56C9E74C-69DF-44C7-8873-C1A753544BB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45" name="Freeform 31">
              <a:extLst>
                <a:ext uri="{FF2B5EF4-FFF2-40B4-BE49-F238E27FC236}">
                  <a16:creationId xmlns:a16="http://schemas.microsoft.com/office/drawing/2014/main" id="{2747D886-0F5B-461C-8D9E-74368457750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8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46" name="Freeform 32">
              <a:extLst>
                <a:ext uri="{FF2B5EF4-FFF2-40B4-BE49-F238E27FC236}">
                  <a16:creationId xmlns:a16="http://schemas.microsoft.com/office/drawing/2014/main" id="{4B54D51C-DDD9-47BB-AFDE-0F3DADF70C7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8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47" name="Freeform 29">
              <a:extLst>
                <a:ext uri="{FF2B5EF4-FFF2-40B4-BE49-F238E27FC236}">
                  <a16:creationId xmlns:a16="http://schemas.microsoft.com/office/drawing/2014/main" id="{96248FA3-172C-49CA-9D21-8EFCFB86C60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48" name="Freeform 30">
              <a:extLst>
                <a:ext uri="{FF2B5EF4-FFF2-40B4-BE49-F238E27FC236}">
                  <a16:creationId xmlns:a16="http://schemas.microsoft.com/office/drawing/2014/main" id="{32B78079-AB81-45CD-A1B0-CD6EB2BCC6A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9534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49" name="Freeform 31">
              <a:extLst>
                <a:ext uri="{FF2B5EF4-FFF2-40B4-BE49-F238E27FC236}">
                  <a16:creationId xmlns:a16="http://schemas.microsoft.com/office/drawing/2014/main" id="{0DDF6A3D-9F36-4094-8D73-54587CA6BC5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50" name="Freeform 32">
              <a:extLst>
                <a:ext uri="{FF2B5EF4-FFF2-40B4-BE49-F238E27FC236}">
                  <a16:creationId xmlns:a16="http://schemas.microsoft.com/office/drawing/2014/main" id="{69C8070F-C78C-496F-AB0C-2F9430281E2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6629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51" name="Freeform 521">
              <a:extLst>
                <a:ext uri="{FF2B5EF4-FFF2-40B4-BE49-F238E27FC236}">
                  <a16:creationId xmlns:a16="http://schemas.microsoft.com/office/drawing/2014/main" id="{BD505570-4333-447E-88AA-436513DECD5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6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52" name="Freeform 522">
              <a:extLst>
                <a:ext uri="{FF2B5EF4-FFF2-40B4-BE49-F238E27FC236}">
                  <a16:creationId xmlns:a16="http://schemas.microsoft.com/office/drawing/2014/main" id="{DCC6EE4F-9031-4D04-990C-339505E2120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4765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53" name="Freeform 523">
              <a:extLst>
                <a:ext uri="{FF2B5EF4-FFF2-40B4-BE49-F238E27FC236}">
                  <a16:creationId xmlns:a16="http://schemas.microsoft.com/office/drawing/2014/main" id="{AAE54BA5-DA52-460B-9969-7756763C975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7999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54" name="Freeform 524">
              <a:extLst>
                <a:ext uri="{FF2B5EF4-FFF2-40B4-BE49-F238E27FC236}">
                  <a16:creationId xmlns:a16="http://schemas.microsoft.com/office/drawing/2014/main" id="{5D44041C-9101-4787-8BBB-95717135A42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1860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55" name="Freeform 29">
              <a:extLst>
                <a:ext uri="{FF2B5EF4-FFF2-40B4-BE49-F238E27FC236}">
                  <a16:creationId xmlns:a16="http://schemas.microsoft.com/office/drawing/2014/main" id="{246D506F-1FB7-470A-96C6-17BFEB13D39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6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56" name="Freeform 31">
              <a:extLst>
                <a:ext uri="{FF2B5EF4-FFF2-40B4-BE49-F238E27FC236}">
                  <a16:creationId xmlns:a16="http://schemas.microsoft.com/office/drawing/2014/main" id="{71E06B8D-B699-4533-9E74-A8D7A0E6444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57" name="Freeform 29">
              <a:extLst>
                <a:ext uri="{FF2B5EF4-FFF2-40B4-BE49-F238E27FC236}">
                  <a16:creationId xmlns:a16="http://schemas.microsoft.com/office/drawing/2014/main" id="{E1038BEF-6AB5-4989-A030-AFC0FDB6D56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08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58" name="Freeform 30">
              <a:extLst>
                <a:ext uri="{FF2B5EF4-FFF2-40B4-BE49-F238E27FC236}">
                  <a16:creationId xmlns:a16="http://schemas.microsoft.com/office/drawing/2014/main" id="{5E9B9464-B633-460A-8568-95EA2CF90F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7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59" name="Freeform 31">
              <a:extLst>
                <a:ext uri="{FF2B5EF4-FFF2-40B4-BE49-F238E27FC236}">
                  <a16:creationId xmlns:a16="http://schemas.microsoft.com/office/drawing/2014/main" id="{388561A6-DC26-4A46-A74A-8630E59A081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2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60" name="Freeform 32">
              <a:extLst>
                <a:ext uri="{FF2B5EF4-FFF2-40B4-BE49-F238E27FC236}">
                  <a16:creationId xmlns:a16="http://schemas.microsoft.com/office/drawing/2014/main" id="{91236F43-F981-4DF4-B3AF-AE232D55120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2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61" name="Freeform 29">
              <a:extLst>
                <a:ext uri="{FF2B5EF4-FFF2-40B4-BE49-F238E27FC236}">
                  <a16:creationId xmlns:a16="http://schemas.microsoft.com/office/drawing/2014/main" id="{65AE2B37-CAA4-4571-8372-CBE6B75A86D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39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62" name="Freeform 30">
              <a:extLst>
                <a:ext uri="{FF2B5EF4-FFF2-40B4-BE49-F238E27FC236}">
                  <a16:creationId xmlns:a16="http://schemas.microsoft.com/office/drawing/2014/main" id="{81432EFF-FCFC-4180-B15B-B72FDE8B2AD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8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63" name="Freeform 31">
              <a:extLst>
                <a:ext uri="{FF2B5EF4-FFF2-40B4-BE49-F238E27FC236}">
                  <a16:creationId xmlns:a16="http://schemas.microsoft.com/office/drawing/2014/main" id="{531189AB-2721-4381-B953-8C7CC9F2019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3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64" name="Freeform 32">
              <a:extLst>
                <a:ext uri="{FF2B5EF4-FFF2-40B4-BE49-F238E27FC236}">
                  <a16:creationId xmlns:a16="http://schemas.microsoft.com/office/drawing/2014/main" id="{99B53615-A1E5-4D9B-AAE1-FBC9A6CCA84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3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65" name="Freeform 29">
              <a:extLst>
                <a:ext uri="{FF2B5EF4-FFF2-40B4-BE49-F238E27FC236}">
                  <a16:creationId xmlns:a16="http://schemas.microsoft.com/office/drawing/2014/main" id="{3E0418A4-5D10-4E53-93E9-4215193FF34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0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66" name="Freeform 30">
              <a:extLst>
                <a:ext uri="{FF2B5EF4-FFF2-40B4-BE49-F238E27FC236}">
                  <a16:creationId xmlns:a16="http://schemas.microsoft.com/office/drawing/2014/main" id="{3849DD79-C791-4B5E-95F5-C19E906D7C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67" name="Freeform 31">
              <a:extLst>
                <a:ext uri="{FF2B5EF4-FFF2-40B4-BE49-F238E27FC236}">
                  <a16:creationId xmlns:a16="http://schemas.microsoft.com/office/drawing/2014/main" id="{16B3EAB6-00C6-4F89-9D60-8B5305CAFA3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5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68" name="Freeform 32">
              <a:extLst>
                <a:ext uri="{FF2B5EF4-FFF2-40B4-BE49-F238E27FC236}">
                  <a16:creationId xmlns:a16="http://schemas.microsoft.com/office/drawing/2014/main" id="{325525DB-5DBF-4FCE-8AE8-26F86C1A217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4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69" name="Freeform 29">
              <a:extLst>
                <a:ext uri="{FF2B5EF4-FFF2-40B4-BE49-F238E27FC236}">
                  <a16:creationId xmlns:a16="http://schemas.microsoft.com/office/drawing/2014/main" id="{839C1AE9-DCD2-4FCD-BC21-5196279786C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1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70" name="Freeform 30">
              <a:extLst>
                <a:ext uri="{FF2B5EF4-FFF2-40B4-BE49-F238E27FC236}">
                  <a16:creationId xmlns:a16="http://schemas.microsoft.com/office/drawing/2014/main" id="{E8EF2D61-8924-41C1-971E-5F5F492A9F7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7060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71" name="Freeform 31">
              <a:extLst>
                <a:ext uri="{FF2B5EF4-FFF2-40B4-BE49-F238E27FC236}">
                  <a16:creationId xmlns:a16="http://schemas.microsoft.com/office/drawing/2014/main" id="{9FCC103C-6005-4F7C-9AD1-4E9F42940A8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6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72" name="Freeform 32">
              <a:extLst>
                <a:ext uri="{FF2B5EF4-FFF2-40B4-BE49-F238E27FC236}">
                  <a16:creationId xmlns:a16="http://schemas.microsoft.com/office/drawing/2014/main" id="{1DC92673-ADBC-4943-A185-53D1B8CB813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4155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73" name="Freeform 543">
              <a:extLst>
                <a:ext uri="{FF2B5EF4-FFF2-40B4-BE49-F238E27FC236}">
                  <a16:creationId xmlns:a16="http://schemas.microsoft.com/office/drawing/2014/main" id="{1287E3ED-53A1-4987-A88D-D37D54868EF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74" name="Freeform 544">
              <a:extLst>
                <a:ext uri="{FF2B5EF4-FFF2-40B4-BE49-F238E27FC236}">
                  <a16:creationId xmlns:a16="http://schemas.microsoft.com/office/drawing/2014/main" id="{2A765B9D-2A15-4D4C-A939-CE1AC9DC999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291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75" name="Freeform 545">
              <a:extLst>
                <a:ext uri="{FF2B5EF4-FFF2-40B4-BE49-F238E27FC236}">
                  <a16:creationId xmlns:a16="http://schemas.microsoft.com/office/drawing/2014/main" id="{A84A1B8C-2ED8-4268-94F8-F5BBAB2CE23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6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76" name="Freeform 546">
              <a:extLst>
                <a:ext uri="{FF2B5EF4-FFF2-40B4-BE49-F238E27FC236}">
                  <a16:creationId xmlns:a16="http://schemas.microsoft.com/office/drawing/2014/main" id="{17223C32-8657-443B-B6AA-4088B53F70C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9387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77" name="Freeform 29">
              <a:extLst>
                <a:ext uri="{FF2B5EF4-FFF2-40B4-BE49-F238E27FC236}">
                  <a16:creationId xmlns:a16="http://schemas.microsoft.com/office/drawing/2014/main" id="{6DA721F8-543B-4774-80ED-DA7A0DCB4A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3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78" name="Freeform 31">
              <a:extLst>
                <a:ext uri="{FF2B5EF4-FFF2-40B4-BE49-F238E27FC236}">
                  <a16:creationId xmlns:a16="http://schemas.microsoft.com/office/drawing/2014/main" id="{824130EC-36D9-4E65-8369-4FBA208EB47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7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31" name="Freeform 30">
              <a:extLst>
                <a:ext uri="{FF2B5EF4-FFF2-40B4-BE49-F238E27FC236}">
                  <a16:creationId xmlns:a16="http://schemas.microsoft.com/office/drawing/2014/main" id="{5C863DDD-EE32-4FAF-87C9-E2EA69ABEF4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4480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32" name="Freeform 32">
              <a:extLst>
                <a:ext uri="{FF2B5EF4-FFF2-40B4-BE49-F238E27FC236}">
                  <a16:creationId xmlns:a16="http://schemas.microsoft.com/office/drawing/2014/main" id="{632F363E-9D2D-4FA7-841E-2CCD61081E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81575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33" name="Freeform 403">
              <a:extLst>
                <a:ext uri="{FF2B5EF4-FFF2-40B4-BE49-F238E27FC236}">
                  <a16:creationId xmlns:a16="http://schemas.microsoft.com/office/drawing/2014/main" id="{5015AF98-4CB3-493B-98A3-AE57261145F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34" name="Freeform 404">
              <a:extLst>
                <a:ext uri="{FF2B5EF4-FFF2-40B4-BE49-F238E27FC236}">
                  <a16:creationId xmlns:a16="http://schemas.microsoft.com/office/drawing/2014/main" id="{82A1F092-F52B-4B69-BE3E-9C1B328832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9711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35" name="Freeform 405">
              <a:extLst>
                <a:ext uri="{FF2B5EF4-FFF2-40B4-BE49-F238E27FC236}">
                  <a16:creationId xmlns:a16="http://schemas.microsoft.com/office/drawing/2014/main" id="{302B6FF3-F1C6-44B3-80C7-9A213E95C81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5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36" name="Freeform 406">
              <a:extLst>
                <a:ext uri="{FF2B5EF4-FFF2-40B4-BE49-F238E27FC236}">
                  <a16:creationId xmlns:a16="http://schemas.microsoft.com/office/drawing/2014/main" id="{78251DAE-3B65-4373-A5A8-6265D0D50AC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6806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37" name="Freeform 29">
              <a:extLst>
                <a:ext uri="{FF2B5EF4-FFF2-40B4-BE49-F238E27FC236}">
                  <a16:creationId xmlns:a16="http://schemas.microsoft.com/office/drawing/2014/main" id="{1D008A72-0096-4F51-B0CF-34A243E43CF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3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38" name="Freeform 31">
              <a:extLst>
                <a:ext uri="{FF2B5EF4-FFF2-40B4-BE49-F238E27FC236}">
                  <a16:creationId xmlns:a16="http://schemas.microsoft.com/office/drawing/2014/main" id="{C4633A08-03F5-4AE1-A3F9-AEDA49FFD1B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7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39" name="Freeform 29">
              <a:extLst>
                <a:ext uri="{FF2B5EF4-FFF2-40B4-BE49-F238E27FC236}">
                  <a16:creationId xmlns:a16="http://schemas.microsoft.com/office/drawing/2014/main" id="{D95FDF37-DAEA-464F-B4A9-40DAFFF5442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5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40" name="Freeform 30">
              <a:extLst>
                <a:ext uri="{FF2B5EF4-FFF2-40B4-BE49-F238E27FC236}">
                  <a16:creationId xmlns:a16="http://schemas.microsoft.com/office/drawing/2014/main" id="{8AA6C1AF-D312-46BF-9132-6CAF8A47C25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3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41" name="Freeform 31">
              <a:extLst>
                <a:ext uri="{FF2B5EF4-FFF2-40B4-BE49-F238E27FC236}">
                  <a16:creationId xmlns:a16="http://schemas.microsoft.com/office/drawing/2014/main" id="{E2D60464-762D-4F7A-8F43-FB398500749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48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42" name="Freeform 32">
              <a:extLst>
                <a:ext uri="{FF2B5EF4-FFF2-40B4-BE49-F238E27FC236}">
                  <a16:creationId xmlns:a16="http://schemas.microsoft.com/office/drawing/2014/main" id="{62964145-14BF-4FC7-93DE-622BC9E2F3F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08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43" name="Freeform 29">
              <a:extLst>
                <a:ext uri="{FF2B5EF4-FFF2-40B4-BE49-F238E27FC236}">
                  <a16:creationId xmlns:a16="http://schemas.microsoft.com/office/drawing/2014/main" id="{F3555649-B5D4-4E08-9314-73A87564F5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5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44" name="Freeform 30">
              <a:extLst>
                <a:ext uri="{FF2B5EF4-FFF2-40B4-BE49-F238E27FC236}">
                  <a16:creationId xmlns:a16="http://schemas.microsoft.com/office/drawing/2014/main" id="{A08FB8F9-B2D3-4A24-A054-31C7F680E00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4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45" name="Freeform 31">
              <a:extLst>
                <a:ext uri="{FF2B5EF4-FFF2-40B4-BE49-F238E27FC236}">
                  <a16:creationId xmlns:a16="http://schemas.microsoft.com/office/drawing/2014/main" id="{123804BA-9AAC-4371-8B93-60A9EE04E8D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0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46" name="Freeform 32">
              <a:extLst>
                <a:ext uri="{FF2B5EF4-FFF2-40B4-BE49-F238E27FC236}">
                  <a16:creationId xmlns:a16="http://schemas.microsoft.com/office/drawing/2014/main" id="{A5391073-7BA5-454E-A323-4DB00D04AF1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39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47" name="Freeform 29">
              <a:extLst>
                <a:ext uri="{FF2B5EF4-FFF2-40B4-BE49-F238E27FC236}">
                  <a16:creationId xmlns:a16="http://schemas.microsoft.com/office/drawing/2014/main" id="{A83C0E05-6B18-4654-87DD-E4AFFE8921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6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48" name="Freeform 30">
              <a:extLst>
                <a:ext uri="{FF2B5EF4-FFF2-40B4-BE49-F238E27FC236}">
                  <a16:creationId xmlns:a16="http://schemas.microsoft.com/office/drawing/2014/main" id="{7AE2080B-D3D9-4B09-B767-540BCB6A19C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5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49" name="Freeform 31">
              <a:extLst>
                <a:ext uri="{FF2B5EF4-FFF2-40B4-BE49-F238E27FC236}">
                  <a16:creationId xmlns:a16="http://schemas.microsoft.com/office/drawing/2014/main" id="{1345BEFD-4483-4EBA-8077-D131A210B56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1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50" name="Freeform 32">
              <a:extLst>
                <a:ext uri="{FF2B5EF4-FFF2-40B4-BE49-F238E27FC236}">
                  <a16:creationId xmlns:a16="http://schemas.microsoft.com/office/drawing/2014/main" id="{587BF442-745D-4DD7-BC77-14728DA99F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0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51" name="Freeform 29">
              <a:extLst>
                <a:ext uri="{FF2B5EF4-FFF2-40B4-BE49-F238E27FC236}">
                  <a16:creationId xmlns:a16="http://schemas.microsoft.com/office/drawing/2014/main" id="{AC2E9FF6-883D-4872-B18C-AF83DE34880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52" name="Freeform 30">
              <a:extLst>
                <a:ext uri="{FF2B5EF4-FFF2-40B4-BE49-F238E27FC236}">
                  <a16:creationId xmlns:a16="http://schemas.microsoft.com/office/drawing/2014/main" id="{21FFB2E6-1958-49D3-B329-BC42887E8C6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72007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53" name="Freeform 31">
              <a:extLst>
                <a:ext uri="{FF2B5EF4-FFF2-40B4-BE49-F238E27FC236}">
                  <a16:creationId xmlns:a16="http://schemas.microsoft.com/office/drawing/2014/main" id="{76DC9866-A250-4028-B8FF-7AC2A6AB5C6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2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54" name="Freeform 32">
              <a:extLst>
                <a:ext uri="{FF2B5EF4-FFF2-40B4-BE49-F238E27FC236}">
                  <a16:creationId xmlns:a16="http://schemas.microsoft.com/office/drawing/2014/main" id="{104EDCCC-D435-44E2-963F-B87E54F72A7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9101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55" name="Freeform 425">
              <a:extLst>
                <a:ext uri="{FF2B5EF4-FFF2-40B4-BE49-F238E27FC236}">
                  <a16:creationId xmlns:a16="http://schemas.microsoft.com/office/drawing/2014/main" id="{619DB07C-1208-4577-936E-FB631219932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56" name="Freeform 426">
              <a:extLst>
                <a:ext uri="{FF2B5EF4-FFF2-40B4-BE49-F238E27FC236}">
                  <a16:creationId xmlns:a16="http://schemas.microsoft.com/office/drawing/2014/main" id="{9EDBBC22-3CD9-4A4F-9C1F-ECC164DF47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7237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57" name="Freeform 427">
              <a:extLst>
                <a:ext uri="{FF2B5EF4-FFF2-40B4-BE49-F238E27FC236}">
                  <a16:creationId xmlns:a16="http://schemas.microsoft.com/office/drawing/2014/main" id="{1491FCD1-0EF2-4E05-AF16-3AB8A8D35DA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2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58" name="Freeform 428">
              <a:extLst>
                <a:ext uri="{FF2B5EF4-FFF2-40B4-BE49-F238E27FC236}">
                  <a16:creationId xmlns:a16="http://schemas.microsoft.com/office/drawing/2014/main" id="{19C4BC71-A3E0-422C-A564-DCC5E86ADDB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4332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59" name="Freeform 29">
              <a:extLst>
                <a:ext uri="{FF2B5EF4-FFF2-40B4-BE49-F238E27FC236}">
                  <a16:creationId xmlns:a16="http://schemas.microsoft.com/office/drawing/2014/main" id="{8D7A5F25-383E-46EA-A721-CCE8E05E807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09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60" name="Freeform 31">
              <a:extLst>
                <a:ext uri="{FF2B5EF4-FFF2-40B4-BE49-F238E27FC236}">
                  <a16:creationId xmlns:a16="http://schemas.microsoft.com/office/drawing/2014/main" id="{040F49CB-3766-4F2F-8735-37E1012FBD1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3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00" name="Group 1799">
            <a:extLst>
              <a:ext uri="{FF2B5EF4-FFF2-40B4-BE49-F238E27FC236}">
                <a16:creationId xmlns:a16="http://schemas.microsoft.com/office/drawing/2014/main" id="{9F10D460-6A74-4818-9F46-EAE7C1C9C177}"/>
              </a:ext>
            </a:extLst>
          </p:cNvPr>
          <p:cNvGrpSpPr/>
          <p:nvPr userDrawn="1"/>
        </p:nvGrpSpPr>
        <p:grpSpPr>
          <a:xfrm>
            <a:off x="83663" y="6619611"/>
            <a:ext cx="12009863" cy="176637"/>
            <a:chOff x="83663" y="6592396"/>
            <a:chExt cx="12009863" cy="176637"/>
          </a:xfrm>
        </p:grpSpPr>
        <p:sp>
          <p:nvSpPr>
            <p:cNvPr id="1079" name="Freeform 29">
              <a:extLst>
                <a:ext uri="{FF2B5EF4-FFF2-40B4-BE49-F238E27FC236}">
                  <a16:creationId xmlns:a16="http://schemas.microsoft.com/office/drawing/2014/main" id="{20EC484A-C5F1-48E7-8A21-20D6EFB70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80" name="Freeform 30">
              <a:extLst>
                <a:ext uri="{FF2B5EF4-FFF2-40B4-BE49-F238E27FC236}">
                  <a16:creationId xmlns:a16="http://schemas.microsoft.com/office/drawing/2014/main" id="{C019F15B-E358-4F68-9CEB-9194160AB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81" name="Freeform 31">
              <a:extLst>
                <a:ext uri="{FF2B5EF4-FFF2-40B4-BE49-F238E27FC236}">
                  <a16:creationId xmlns:a16="http://schemas.microsoft.com/office/drawing/2014/main" id="{E3B77A66-4C88-4E4B-B209-ABC85729F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82" name="Freeform 32">
              <a:extLst>
                <a:ext uri="{FF2B5EF4-FFF2-40B4-BE49-F238E27FC236}">
                  <a16:creationId xmlns:a16="http://schemas.microsoft.com/office/drawing/2014/main" id="{114BE01A-34B0-4AAF-B4EF-AD3352AED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83" name="Freeform 29">
              <a:extLst>
                <a:ext uri="{FF2B5EF4-FFF2-40B4-BE49-F238E27FC236}">
                  <a16:creationId xmlns:a16="http://schemas.microsoft.com/office/drawing/2014/main" id="{6DC72554-CFD3-414F-98A7-EDE3A76524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84" name="Freeform 30">
              <a:extLst>
                <a:ext uri="{FF2B5EF4-FFF2-40B4-BE49-F238E27FC236}">
                  <a16:creationId xmlns:a16="http://schemas.microsoft.com/office/drawing/2014/main" id="{2CC7A624-D22C-419B-BA70-20B587366E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85" name="Freeform 31">
              <a:extLst>
                <a:ext uri="{FF2B5EF4-FFF2-40B4-BE49-F238E27FC236}">
                  <a16:creationId xmlns:a16="http://schemas.microsoft.com/office/drawing/2014/main" id="{EC4B0102-5975-4638-B356-C1154D6D87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86" name="Freeform 32">
              <a:extLst>
                <a:ext uri="{FF2B5EF4-FFF2-40B4-BE49-F238E27FC236}">
                  <a16:creationId xmlns:a16="http://schemas.microsoft.com/office/drawing/2014/main" id="{03FA428C-CEAE-478D-9CDF-61170AA6E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87" name="Freeform 29">
              <a:extLst>
                <a:ext uri="{FF2B5EF4-FFF2-40B4-BE49-F238E27FC236}">
                  <a16:creationId xmlns:a16="http://schemas.microsoft.com/office/drawing/2014/main" id="{0480BD3D-62D0-4B5B-8EA2-D29DF2DAE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88" name="Freeform 30">
              <a:extLst>
                <a:ext uri="{FF2B5EF4-FFF2-40B4-BE49-F238E27FC236}">
                  <a16:creationId xmlns:a16="http://schemas.microsoft.com/office/drawing/2014/main" id="{C7D9E2F1-D11B-4052-966F-ACB98E23EF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89" name="Freeform 31">
              <a:extLst>
                <a:ext uri="{FF2B5EF4-FFF2-40B4-BE49-F238E27FC236}">
                  <a16:creationId xmlns:a16="http://schemas.microsoft.com/office/drawing/2014/main" id="{CB5EE88A-6183-4ED1-9553-FC9F10A73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90" name="Freeform 32">
              <a:extLst>
                <a:ext uri="{FF2B5EF4-FFF2-40B4-BE49-F238E27FC236}">
                  <a16:creationId xmlns:a16="http://schemas.microsoft.com/office/drawing/2014/main" id="{097BE47B-9772-478D-9E85-54F4E3EA4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91" name="Freeform 29">
              <a:extLst>
                <a:ext uri="{FF2B5EF4-FFF2-40B4-BE49-F238E27FC236}">
                  <a16:creationId xmlns:a16="http://schemas.microsoft.com/office/drawing/2014/main" id="{3ADBE7CA-4A20-4A6E-9A72-D6CA75B5DD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92" name="Freeform 30">
              <a:extLst>
                <a:ext uri="{FF2B5EF4-FFF2-40B4-BE49-F238E27FC236}">
                  <a16:creationId xmlns:a16="http://schemas.microsoft.com/office/drawing/2014/main" id="{40115CCA-BC50-4E02-A9CA-6EDB4FCFA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93" name="Freeform 31">
              <a:extLst>
                <a:ext uri="{FF2B5EF4-FFF2-40B4-BE49-F238E27FC236}">
                  <a16:creationId xmlns:a16="http://schemas.microsoft.com/office/drawing/2014/main" id="{F949C139-2D0D-4AB4-863D-069E256D62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94" name="Freeform 32">
              <a:extLst>
                <a:ext uri="{FF2B5EF4-FFF2-40B4-BE49-F238E27FC236}">
                  <a16:creationId xmlns:a16="http://schemas.microsoft.com/office/drawing/2014/main" id="{94023488-C557-4DA5-AB6B-4E9619D32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95" name="Freeform 565">
              <a:extLst>
                <a:ext uri="{FF2B5EF4-FFF2-40B4-BE49-F238E27FC236}">
                  <a16:creationId xmlns:a16="http://schemas.microsoft.com/office/drawing/2014/main" id="{AC21113F-942B-4075-9639-AF257D4C2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96" name="Freeform 566">
              <a:extLst>
                <a:ext uri="{FF2B5EF4-FFF2-40B4-BE49-F238E27FC236}">
                  <a16:creationId xmlns:a16="http://schemas.microsoft.com/office/drawing/2014/main" id="{C6F33099-AF0F-4EA1-980B-67C22DEC5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97" name="Freeform 567">
              <a:extLst>
                <a:ext uri="{FF2B5EF4-FFF2-40B4-BE49-F238E27FC236}">
                  <a16:creationId xmlns:a16="http://schemas.microsoft.com/office/drawing/2014/main" id="{5B688F19-595F-46BC-87FA-BFA8FE0CF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98" name="Freeform 568">
              <a:extLst>
                <a:ext uri="{FF2B5EF4-FFF2-40B4-BE49-F238E27FC236}">
                  <a16:creationId xmlns:a16="http://schemas.microsoft.com/office/drawing/2014/main" id="{57EE3F95-1923-408C-9FCB-8A061AC4E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099" name="Freeform 29">
              <a:extLst>
                <a:ext uri="{FF2B5EF4-FFF2-40B4-BE49-F238E27FC236}">
                  <a16:creationId xmlns:a16="http://schemas.microsoft.com/office/drawing/2014/main" id="{0364578F-6F14-4642-8DB5-A9CB233AF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00" name="Freeform 31">
              <a:extLst>
                <a:ext uri="{FF2B5EF4-FFF2-40B4-BE49-F238E27FC236}">
                  <a16:creationId xmlns:a16="http://schemas.microsoft.com/office/drawing/2014/main" id="{F0D43546-B66F-475B-A283-080ADFF42D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01" name="Freeform 29">
              <a:extLst>
                <a:ext uri="{FF2B5EF4-FFF2-40B4-BE49-F238E27FC236}">
                  <a16:creationId xmlns:a16="http://schemas.microsoft.com/office/drawing/2014/main" id="{263C917B-6F03-478D-BEDD-E0D8FA27A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02" name="Freeform 30">
              <a:extLst>
                <a:ext uri="{FF2B5EF4-FFF2-40B4-BE49-F238E27FC236}">
                  <a16:creationId xmlns:a16="http://schemas.microsoft.com/office/drawing/2014/main" id="{E21820AF-D32C-40BC-830F-468A4D0F8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03" name="Freeform 31">
              <a:extLst>
                <a:ext uri="{FF2B5EF4-FFF2-40B4-BE49-F238E27FC236}">
                  <a16:creationId xmlns:a16="http://schemas.microsoft.com/office/drawing/2014/main" id="{A9478718-3EA4-41DE-B02F-17B7495214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04" name="Freeform 32">
              <a:extLst>
                <a:ext uri="{FF2B5EF4-FFF2-40B4-BE49-F238E27FC236}">
                  <a16:creationId xmlns:a16="http://schemas.microsoft.com/office/drawing/2014/main" id="{4423D64C-BFD5-4F60-A7F6-4E0E140FA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05" name="Freeform 29">
              <a:extLst>
                <a:ext uri="{FF2B5EF4-FFF2-40B4-BE49-F238E27FC236}">
                  <a16:creationId xmlns:a16="http://schemas.microsoft.com/office/drawing/2014/main" id="{EF5ED76E-CD41-4077-96EA-41CBD8BDD11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06" name="Freeform 30">
              <a:extLst>
                <a:ext uri="{FF2B5EF4-FFF2-40B4-BE49-F238E27FC236}">
                  <a16:creationId xmlns:a16="http://schemas.microsoft.com/office/drawing/2014/main" id="{B643B771-3F02-4492-8909-91C20695F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07" name="Freeform 31">
              <a:extLst>
                <a:ext uri="{FF2B5EF4-FFF2-40B4-BE49-F238E27FC236}">
                  <a16:creationId xmlns:a16="http://schemas.microsoft.com/office/drawing/2014/main" id="{7C910711-DE97-49BE-9F3A-493D1BA84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08" name="Freeform 32">
              <a:extLst>
                <a:ext uri="{FF2B5EF4-FFF2-40B4-BE49-F238E27FC236}">
                  <a16:creationId xmlns:a16="http://schemas.microsoft.com/office/drawing/2014/main" id="{7EBFD03A-7F03-49F5-8A9F-F5BAF084DD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09" name="Freeform 29">
              <a:extLst>
                <a:ext uri="{FF2B5EF4-FFF2-40B4-BE49-F238E27FC236}">
                  <a16:creationId xmlns:a16="http://schemas.microsoft.com/office/drawing/2014/main" id="{D494A738-34FD-468F-B1A6-A0751EAA0C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10" name="Freeform 30">
              <a:extLst>
                <a:ext uri="{FF2B5EF4-FFF2-40B4-BE49-F238E27FC236}">
                  <a16:creationId xmlns:a16="http://schemas.microsoft.com/office/drawing/2014/main" id="{00CF7EBB-A68D-4D46-833D-77CBFB6D83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11" name="Freeform 31">
              <a:extLst>
                <a:ext uri="{FF2B5EF4-FFF2-40B4-BE49-F238E27FC236}">
                  <a16:creationId xmlns:a16="http://schemas.microsoft.com/office/drawing/2014/main" id="{13D89E70-CF19-4DC2-8B5A-E488D9A07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12" name="Freeform 32">
              <a:extLst>
                <a:ext uri="{FF2B5EF4-FFF2-40B4-BE49-F238E27FC236}">
                  <a16:creationId xmlns:a16="http://schemas.microsoft.com/office/drawing/2014/main" id="{BB2506F0-880E-403A-A175-828C51432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13" name="Freeform 29">
              <a:extLst>
                <a:ext uri="{FF2B5EF4-FFF2-40B4-BE49-F238E27FC236}">
                  <a16:creationId xmlns:a16="http://schemas.microsoft.com/office/drawing/2014/main" id="{B36A7945-93EC-4AC0-A8B5-F584C83FC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14" name="Freeform 30">
              <a:extLst>
                <a:ext uri="{FF2B5EF4-FFF2-40B4-BE49-F238E27FC236}">
                  <a16:creationId xmlns:a16="http://schemas.microsoft.com/office/drawing/2014/main" id="{94F3BE54-CF55-4715-93E0-07EDF9C85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15" name="Freeform 31">
              <a:extLst>
                <a:ext uri="{FF2B5EF4-FFF2-40B4-BE49-F238E27FC236}">
                  <a16:creationId xmlns:a16="http://schemas.microsoft.com/office/drawing/2014/main" id="{8E46B78E-A285-423E-9040-19464771F1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16" name="Freeform 32">
              <a:extLst>
                <a:ext uri="{FF2B5EF4-FFF2-40B4-BE49-F238E27FC236}">
                  <a16:creationId xmlns:a16="http://schemas.microsoft.com/office/drawing/2014/main" id="{2C56820B-506F-4B5D-AA96-20CA08F46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17" name="Freeform 587">
              <a:extLst>
                <a:ext uri="{FF2B5EF4-FFF2-40B4-BE49-F238E27FC236}">
                  <a16:creationId xmlns:a16="http://schemas.microsoft.com/office/drawing/2014/main" id="{60A72E68-97B2-4FE8-A919-C05B5702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18" name="Freeform 588">
              <a:extLst>
                <a:ext uri="{FF2B5EF4-FFF2-40B4-BE49-F238E27FC236}">
                  <a16:creationId xmlns:a16="http://schemas.microsoft.com/office/drawing/2014/main" id="{E19CD37D-1A09-4493-9DD4-B10860880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19" name="Freeform 589">
              <a:extLst>
                <a:ext uri="{FF2B5EF4-FFF2-40B4-BE49-F238E27FC236}">
                  <a16:creationId xmlns:a16="http://schemas.microsoft.com/office/drawing/2014/main" id="{F01B1AE9-EFD8-4759-8BD4-6BF7F985D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20" name="Freeform 590">
              <a:extLst>
                <a:ext uri="{FF2B5EF4-FFF2-40B4-BE49-F238E27FC236}">
                  <a16:creationId xmlns:a16="http://schemas.microsoft.com/office/drawing/2014/main" id="{6741E16C-7E75-4FDF-8BAE-1ACEC2364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21" name="Freeform 29">
              <a:extLst>
                <a:ext uri="{FF2B5EF4-FFF2-40B4-BE49-F238E27FC236}">
                  <a16:creationId xmlns:a16="http://schemas.microsoft.com/office/drawing/2014/main" id="{8A7B8F13-776E-48A7-982F-7E19A3B62B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22" name="Freeform 31">
              <a:extLst>
                <a:ext uri="{FF2B5EF4-FFF2-40B4-BE49-F238E27FC236}">
                  <a16:creationId xmlns:a16="http://schemas.microsoft.com/office/drawing/2014/main" id="{86CC642A-BCB8-43C4-84D6-4F5EFCF59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61" name="Freeform 29">
              <a:extLst>
                <a:ext uri="{FF2B5EF4-FFF2-40B4-BE49-F238E27FC236}">
                  <a16:creationId xmlns:a16="http://schemas.microsoft.com/office/drawing/2014/main" id="{1F0DC721-06CB-4895-97C7-CFA513A33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62" name="Freeform 30">
              <a:extLst>
                <a:ext uri="{FF2B5EF4-FFF2-40B4-BE49-F238E27FC236}">
                  <a16:creationId xmlns:a16="http://schemas.microsoft.com/office/drawing/2014/main" id="{7BBE000F-F956-4248-AE79-FAA2250BF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63" name="Freeform 31">
              <a:extLst>
                <a:ext uri="{FF2B5EF4-FFF2-40B4-BE49-F238E27FC236}">
                  <a16:creationId xmlns:a16="http://schemas.microsoft.com/office/drawing/2014/main" id="{9E868A4F-7720-485D-8680-ABD0BD046B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64" name="Freeform 32">
              <a:extLst>
                <a:ext uri="{FF2B5EF4-FFF2-40B4-BE49-F238E27FC236}">
                  <a16:creationId xmlns:a16="http://schemas.microsoft.com/office/drawing/2014/main" id="{D5AB9716-9331-467A-8B22-D8EC16B05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65" name="Freeform 29">
              <a:extLst>
                <a:ext uri="{FF2B5EF4-FFF2-40B4-BE49-F238E27FC236}">
                  <a16:creationId xmlns:a16="http://schemas.microsoft.com/office/drawing/2014/main" id="{187D1866-CC17-4F28-84AC-C4F696013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66" name="Freeform 30">
              <a:extLst>
                <a:ext uri="{FF2B5EF4-FFF2-40B4-BE49-F238E27FC236}">
                  <a16:creationId xmlns:a16="http://schemas.microsoft.com/office/drawing/2014/main" id="{77D82381-D2E6-4D23-8EAD-EA1D7A852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67" name="Freeform 31">
              <a:extLst>
                <a:ext uri="{FF2B5EF4-FFF2-40B4-BE49-F238E27FC236}">
                  <a16:creationId xmlns:a16="http://schemas.microsoft.com/office/drawing/2014/main" id="{C30FB653-C91F-43C2-A880-21733D398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68" name="Freeform 32">
              <a:extLst>
                <a:ext uri="{FF2B5EF4-FFF2-40B4-BE49-F238E27FC236}">
                  <a16:creationId xmlns:a16="http://schemas.microsoft.com/office/drawing/2014/main" id="{E03D883A-65C9-49B0-B55C-1AA52EA51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69" name="Freeform 29">
              <a:extLst>
                <a:ext uri="{FF2B5EF4-FFF2-40B4-BE49-F238E27FC236}">
                  <a16:creationId xmlns:a16="http://schemas.microsoft.com/office/drawing/2014/main" id="{F5759E49-4355-44D0-A50C-ECA250677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70" name="Freeform 30">
              <a:extLst>
                <a:ext uri="{FF2B5EF4-FFF2-40B4-BE49-F238E27FC236}">
                  <a16:creationId xmlns:a16="http://schemas.microsoft.com/office/drawing/2014/main" id="{08FFCCA9-495E-4AED-B062-7911EC56B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71" name="Freeform 31">
              <a:extLst>
                <a:ext uri="{FF2B5EF4-FFF2-40B4-BE49-F238E27FC236}">
                  <a16:creationId xmlns:a16="http://schemas.microsoft.com/office/drawing/2014/main" id="{CE77C841-2D0B-4BCA-A931-AE1F02EE6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72" name="Freeform 32">
              <a:extLst>
                <a:ext uri="{FF2B5EF4-FFF2-40B4-BE49-F238E27FC236}">
                  <a16:creationId xmlns:a16="http://schemas.microsoft.com/office/drawing/2014/main" id="{8CBD0AE1-AFDF-4F0C-BC5C-5F8C73655D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73" name="Freeform 29">
              <a:extLst>
                <a:ext uri="{FF2B5EF4-FFF2-40B4-BE49-F238E27FC236}">
                  <a16:creationId xmlns:a16="http://schemas.microsoft.com/office/drawing/2014/main" id="{ECF61FA9-98DB-4C15-A42F-3557A73EC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74" name="Freeform 30">
              <a:extLst>
                <a:ext uri="{FF2B5EF4-FFF2-40B4-BE49-F238E27FC236}">
                  <a16:creationId xmlns:a16="http://schemas.microsoft.com/office/drawing/2014/main" id="{01894596-216F-4ED4-99D6-8BCB72EB0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75" name="Freeform 31">
              <a:extLst>
                <a:ext uri="{FF2B5EF4-FFF2-40B4-BE49-F238E27FC236}">
                  <a16:creationId xmlns:a16="http://schemas.microsoft.com/office/drawing/2014/main" id="{E9351B07-5963-4E4C-BA2E-597CDA99B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76" name="Freeform 32">
              <a:extLst>
                <a:ext uri="{FF2B5EF4-FFF2-40B4-BE49-F238E27FC236}">
                  <a16:creationId xmlns:a16="http://schemas.microsoft.com/office/drawing/2014/main" id="{086CF589-8B94-4072-8E27-A7FDEAF06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77" name="Freeform 447">
              <a:extLst>
                <a:ext uri="{FF2B5EF4-FFF2-40B4-BE49-F238E27FC236}">
                  <a16:creationId xmlns:a16="http://schemas.microsoft.com/office/drawing/2014/main" id="{0317F46C-DCD4-4A28-ACFA-6A51661C7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78" name="Freeform 448">
              <a:extLst>
                <a:ext uri="{FF2B5EF4-FFF2-40B4-BE49-F238E27FC236}">
                  <a16:creationId xmlns:a16="http://schemas.microsoft.com/office/drawing/2014/main" id="{406FCB8A-1D2B-4BDA-9DB2-70553389C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79" name="Freeform 449">
              <a:extLst>
                <a:ext uri="{FF2B5EF4-FFF2-40B4-BE49-F238E27FC236}">
                  <a16:creationId xmlns:a16="http://schemas.microsoft.com/office/drawing/2014/main" id="{A990AE18-0C76-46C2-B0F6-C3BD8866B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80" name="Freeform 450">
              <a:extLst>
                <a:ext uri="{FF2B5EF4-FFF2-40B4-BE49-F238E27FC236}">
                  <a16:creationId xmlns:a16="http://schemas.microsoft.com/office/drawing/2014/main" id="{3B9FF01A-935E-455C-8E64-06251772D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81" name="Freeform 29">
              <a:extLst>
                <a:ext uri="{FF2B5EF4-FFF2-40B4-BE49-F238E27FC236}">
                  <a16:creationId xmlns:a16="http://schemas.microsoft.com/office/drawing/2014/main" id="{D88D0A07-AF69-42C3-BBAA-1A836D937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82" name="Freeform 31">
              <a:extLst>
                <a:ext uri="{FF2B5EF4-FFF2-40B4-BE49-F238E27FC236}">
                  <a16:creationId xmlns:a16="http://schemas.microsoft.com/office/drawing/2014/main" id="{B21D54DB-4207-4062-BBD2-FBFC00E63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83" name="Freeform 29">
              <a:extLst>
                <a:ext uri="{FF2B5EF4-FFF2-40B4-BE49-F238E27FC236}">
                  <a16:creationId xmlns:a16="http://schemas.microsoft.com/office/drawing/2014/main" id="{3A2A451F-9689-4B14-BA58-2F1788849E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84" name="Freeform 30">
              <a:extLst>
                <a:ext uri="{FF2B5EF4-FFF2-40B4-BE49-F238E27FC236}">
                  <a16:creationId xmlns:a16="http://schemas.microsoft.com/office/drawing/2014/main" id="{3EC5D921-246F-4E9A-8C38-DBDB593828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85" name="Freeform 31">
              <a:extLst>
                <a:ext uri="{FF2B5EF4-FFF2-40B4-BE49-F238E27FC236}">
                  <a16:creationId xmlns:a16="http://schemas.microsoft.com/office/drawing/2014/main" id="{0538CF54-7ACC-4114-B43B-7A4D41726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86" name="Freeform 32">
              <a:extLst>
                <a:ext uri="{FF2B5EF4-FFF2-40B4-BE49-F238E27FC236}">
                  <a16:creationId xmlns:a16="http://schemas.microsoft.com/office/drawing/2014/main" id="{11E301F6-776B-4BF8-9A6D-011F38358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87" name="Freeform 29">
              <a:extLst>
                <a:ext uri="{FF2B5EF4-FFF2-40B4-BE49-F238E27FC236}">
                  <a16:creationId xmlns:a16="http://schemas.microsoft.com/office/drawing/2014/main" id="{E194C7E7-2518-4B40-B443-EC4BF865E4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88" name="Freeform 30">
              <a:extLst>
                <a:ext uri="{FF2B5EF4-FFF2-40B4-BE49-F238E27FC236}">
                  <a16:creationId xmlns:a16="http://schemas.microsoft.com/office/drawing/2014/main" id="{8C421192-7469-48F1-A5C0-A4C2F92271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89" name="Freeform 31">
              <a:extLst>
                <a:ext uri="{FF2B5EF4-FFF2-40B4-BE49-F238E27FC236}">
                  <a16:creationId xmlns:a16="http://schemas.microsoft.com/office/drawing/2014/main" id="{4A565FE3-8B6C-4260-8F35-A2F21F046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990" name="Freeform 32">
              <a:extLst>
                <a:ext uri="{FF2B5EF4-FFF2-40B4-BE49-F238E27FC236}">
                  <a16:creationId xmlns:a16="http://schemas.microsoft.com/office/drawing/2014/main" id="{19C1CE71-EF7F-461D-A55F-4B5B95F0A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14" name="Group 1813">
            <a:extLst>
              <a:ext uri="{FF2B5EF4-FFF2-40B4-BE49-F238E27FC236}">
                <a16:creationId xmlns:a16="http://schemas.microsoft.com/office/drawing/2014/main" id="{CCBAA3F1-F5D7-47E2-8204-499FF31AC1BA}"/>
              </a:ext>
            </a:extLst>
          </p:cNvPr>
          <p:cNvGrpSpPr/>
          <p:nvPr userDrawn="1"/>
        </p:nvGrpSpPr>
        <p:grpSpPr>
          <a:xfrm>
            <a:off x="83664" y="5194449"/>
            <a:ext cx="12009863" cy="176637"/>
            <a:chOff x="83664" y="5136234"/>
            <a:chExt cx="12009863" cy="176637"/>
          </a:xfrm>
        </p:grpSpPr>
        <p:sp>
          <p:nvSpPr>
            <p:cNvPr id="1215" name="Freeform 29">
              <a:extLst>
                <a:ext uri="{FF2B5EF4-FFF2-40B4-BE49-F238E27FC236}">
                  <a16:creationId xmlns:a16="http://schemas.microsoft.com/office/drawing/2014/main" id="{B7180539-6EAC-4B74-A6A7-F4DECCA880B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871994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16" name="Freeform 30">
              <a:extLst>
                <a:ext uri="{FF2B5EF4-FFF2-40B4-BE49-F238E27FC236}">
                  <a16:creationId xmlns:a16="http://schemas.microsoft.com/office/drawing/2014/main" id="{B62EA37B-DD12-4FE2-91C5-586774DCC3B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545853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17" name="Freeform 31">
              <a:extLst>
                <a:ext uri="{FF2B5EF4-FFF2-40B4-BE49-F238E27FC236}">
                  <a16:creationId xmlns:a16="http://schemas.microsoft.com/office/drawing/2014/main" id="{7F5008A2-6C9C-4237-A669-D9420637A31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979088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18" name="Freeform 32">
              <a:extLst>
                <a:ext uri="{FF2B5EF4-FFF2-40B4-BE49-F238E27FC236}">
                  <a16:creationId xmlns:a16="http://schemas.microsoft.com/office/drawing/2014/main" id="{92B85CBB-6218-48C7-A6AD-1224322FBCF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652948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19" name="Freeform 29">
              <a:extLst>
                <a:ext uri="{FF2B5EF4-FFF2-40B4-BE49-F238E27FC236}">
                  <a16:creationId xmlns:a16="http://schemas.microsoft.com/office/drawing/2014/main" id="{D30576A8-C16A-4494-9C99-9E55DFB4A97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217224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20" name="Freeform 30">
              <a:extLst>
                <a:ext uri="{FF2B5EF4-FFF2-40B4-BE49-F238E27FC236}">
                  <a16:creationId xmlns:a16="http://schemas.microsoft.com/office/drawing/2014/main" id="{E42AB3B1-E898-47A3-BCC3-2CA29B9BA03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891084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21" name="Freeform 31">
              <a:extLst>
                <a:ext uri="{FF2B5EF4-FFF2-40B4-BE49-F238E27FC236}">
                  <a16:creationId xmlns:a16="http://schemas.microsoft.com/office/drawing/2014/main" id="{D672A6A7-B2CC-49D7-869D-2F1C046A2C7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324319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22" name="Freeform 32">
              <a:extLst>
                <a:ext uri="{FF2B5EF4-FFF2-40B4-BE49-F238E27FC236}">
                  <a16:creationId xmlns:a16="http://schemas.microsoft.com/office/drawing/2014/main" id="{CA440D9D-F6B1-4284-B053-79582A5005F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998178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23" name="Freeform 29">
              <a:extLst>
                <a:ext uri="{FF2B5EF4-FFF2-40B4-BE49-F238E27FC236}">
                  <a16:creationId xmlns:a16="http://schemas.microsoft.com/office/drawing/2014/main" id="{11425CF2-DB33-450A-85AF-5A9F828EE54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562456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24" name="Freeform 30">
              <a:extLst>
                <a:ext uri="{FF2B5EF4-FFF2-40B4-BE49-F238E27FC236}">
                  <a16:creationId xmlns:a16="http://schemas.microsoft.com/office/drawing/2014/main" id="{E3F18B23-2B04-493F-8561-921707C759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236315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25" name="Freeform 31">
              <a:extLst>
                <a:ext uri="{FF2B5EF4-FFF2-40B4-BE49-F238E27FC236}">
                  <a16:creationId xmlns:a16="http://schemas.microsoft.com/office/drawing/2014/main" id="{26B6FDFF-BB6F-488C-B6CC-FF1B0C83574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69550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26" name="Freeform 32">
              <a:extLst>
                <a:ext uri="{FF2B5EF4-FFF2-40B4-BE49-F238E27FC236}">
                  <a16:creationId xmlns:a16="http://schemas.microsoft.com/office/drawing/2014/main" id="{5819D564-E20E-4922-AA51-4052BBCFA02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343410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27" name="Freeform 29">
              <a:extLst>
                <a:ext uri="{FF2B5EF4-FFF2-40B4-BE49-F238E27FC236}">
                  <a16:creationId xmlns:a16="http://schemas.microsoft.com/office/drawing/2014/main" id="{2722FE24-1D72-4D6E-AF53-6128141A9D1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907687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28" name="Freeform 30">
              <a:extLst>
                <a:ext uri="{FF2B5EF4-FFF2-40B4-BE49-F238E27FC236}">
                  <a16:creationId xmlns:a16="http://schemas.microsoft.com/office/drawing/2014/main" id="{B8FD79A5-BF8A-4DC2-BC5B-24064D68FDD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581546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29" name="Freeform 31">
              <a:extLst>
                <a:ext uri="{FF2B5EF4-FFF2-40B4-BE49-F238E27FC236}">
                  <a16:creationId xmlns:a16="http://schemas.microsoft.com/office/drawing/2014/main" id="{C20D4256-ADDE-4906-A707-F86AFE339B0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014782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30" name="Freeform 32">
              <a:extLst>
                <a:ext uri="{FF2B5EF4-FFF2-40B4-BE49-F238E27FC236}">
                  <a16:creationId xmlns:a16="http://schemas.microsoft.com/office/drawing/2014/main" id="{36A07B05-4B2F-40C4-96C8-776D77370D3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688641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31" name="Freeform 477">
              <a:extLst>
                <a:ext uri="{FF2B5EF4-FFF2-40B4-BE49-F238E27FC236}">
                  <a16:creationId xmlns:a16="http://schemas.microsoft.com/office/drawing/2014/main" id="{0E0FB12E-55F4-4E15-BF1A-36007503982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252918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32" name="Freeform 478">
              <a:extLst>
                <a:ext uri="{FF2B5EF4-FFF2-40B4-BE49-F238E27FC236}">
                  <a16:creationId xmlns:a16="http://schemas.microsoft.com/office/drawing/2014/main" id="{C0C1A34B-06B6-4E43-AE56-DC6602E381F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926777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33" name="Freeform 479">
              <a:extLst>
                <a:ext uri="{FF2B5EF4-FFF2-40B4-BE49-F238E27FC236}">
                  <a16:creationId xmlns:a16="http://schemas.microsoft.com/office/drawing/2014/main" id="{DDC70FAC-4DFF-4A62-A963-DDEF4052ACC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360012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34" name="Freeform 480">
              <a:extLst>
                <a:ext uri="{FF2B5EF4-FFF2-40B4-BE49-F238E27FC236}">
                  <a16:creationId xmlns:a16="http://schemas.microsoft.com/office/drawing/2014/main" id="{60460DC1-CD61-456C-9EE1-21C9215B31F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033872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35" name="Freeform 29">
              <a:extLst>
                <a:ext uri="{FF2B5EF4-FFF2-40B4-BE49-F238E27FC236}">
                  <a16:creationId xmlns:a16="http://schemas.microsoft.com/office/drawing/2014/main" id="{DF96326A-8A37-4BC7-867D-C9B8879D919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598148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36" name="Freeform 31">
              <a:extLst>
                <a:ext uri="{FF2B5EF4-FFF2-40B4-BE49-F238E27FC236}">
                  <a16:creationId xmlns:a16="http://schemas.microsoft.com/office/drawing/2014/main" id="{4089E109-C701-4E02-BBE1-4D4BB79D76C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705243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37" name="Freeform 29">
              <a:extLst>
                <a:ext uri="{FF2B5EF4-FFF2-40B4-BE49-F238E27FC236}">
                  <a16:creationId xmlns:a16="http://schemas.microsoft.com/office/drawing/2014/main" id="{8E6722DC-52FD-49D8-80A8-D4B70250D3A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269520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38" name="Freeform 30">
              <a:extLst>
                <a:ext uri="{FF2B5EF4-FFF2-40B4-BE49-F238E27FC236}">
                  <a16:creationId xmlns:a16="http://schemas.microsoft.com/office/drawing/2014/main" id="{27F496D1-3FD0-42DD-8D9E-B188CCA88F9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943379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39" name="Freeform 31">
              <a:extLst>
                <a:ext uri="{FF2B5EF4-FFF2-40B4-BE49-F238E27FC236}">
                  <a16:creationId xmlns:a16="http://schemas.microsoft.com/office/drawing/2014/main" id="{8E4A8A6B-ADF8-41E7-AAD3-E96BC9962EB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76614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40" name="Freeform 32">
              <a:extLst>
                <a:ext uri="{FF2B5EF4-FFF2-40B4-BE49-F238E27FC236}">
                  <a16:creationId xmlns:a16="http://schemas.microsoft.com/office/drawing/2014/main" id="{881371C4-F13A-4BDD-87B1-1F7401A9AA3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050474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41" name="Freeform 29">
              <a:extLst>
                <a:ext uri="{FF2B5EF4-FFF2-40B4-BE49-F238E27FC236}">
                  <a16:creationId xmlns:a16="http://schemas.microsoft.com/office/drawing/2014/main" id="{2A637B4F-5C67-45C1-B3F7-F43BA8FC9A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614751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42" name="Freeform 30">
              <a:extLst>
                <a:ext uri="{FF2B5EF4-FFF2-40B4-BE49-F238E27FC236}">
                  <a16:creationId xmlns:a16="http://schemas.microsoft.com/office/drawing/2014/main" id="{1D0DF89F-0D4B-41A5-991C-C435033F484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288610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43" name="Freeform 31">
              <a:extLst>
                <a:ext uri="{FF2B5EF4-FFF2-40B4-BE49-F238E27FC236}">
                  <a16:creationId xmlns:a16="http://schemas.microsoft.com/office/drawing/2014/main" id="{72777DA5-4F10-4541-8FDF-4466FA4F8EA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721846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44" name="Freeform 32">
              <a:extLst>
                <a:ext uri="{FF2B5EF4-FFF2-40B4-BE49-F238E27FC236}">
                  <a16:creationId xmlns:a16="http://schemas.microsoft.com/office/drawing/2014/main" id="{6E85B0F3-5276-440A-A899-96229CBE10A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95705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45" name="Freeform 29">
              <a:extLst>
                <a:ext uri="{FF2B5EF4-FFF2-40B4-BE49-F238E27FC236}">
                  <a16:creationId xmlns:a16="http://schemas.microsoft.com/office/drawing/2014/main" id="{2D2D0166-6DBA-48B2-9F31-2BC72C665F1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959982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46" name="Freeform 30">
              <a:extLst>
                <a:ext uri="{FF2B5EF4-FFF2-40B4-BE49-F238E27FC236}">
                  <a16:creationId xmlns:a16="http://schemas.microsoft.com/office/drawing/2014/main" id="{F068C378-FB68-462F-8755-0C118FC6104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633842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47" name="Freeform 31">
              <a:extLst>
                <a:ext uri="{FF2B5EF4-FFF2-40B4-BE49-F238E27FC236}">
                  <a16:creationId xmlns:a16="http://schemas.microsoft.com/office/drawing/2014/main" id="{92403F96-3AD8-4AB8-B6E2-B01EA490C95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067077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48" name="Freeform 32">
              <a:extLst>
                <a:ext uri="{FF2B5EF4-FFF2-40B4-BE49-F238E27FC236}">
                  <a16:creationId xmlns:a16="http://schemas.microsoft.com/office/drawing/2014/main" id="{C777A4F9-3BD5-4B7D-AB06-EF0A69C0D79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740936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49" name="Freeform 29">
              <a:extLst>
                <a:ext uri="{FF2B5EF4-FFF2-40B4-BE49-F238E27FC236}">
                  <a16:creationId xmlns:a16="http://schemas.microsoft.com/office/drawing/2014/main" id="{C153A88A-93D3-42B7-90DD-ACAF44C9204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305213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50" name="Freeform 30">
              <a:extLst>
                <a:ext uri="{FF2B5EF4-FFF2-40B4-BE49-F238E27FC236}">
                  <a16:creationId xmlns:a16="http://schemas.microsoft.com/office/drawing/2014/main" id="{4D1662D6-D2C3-402E-8B19-04983AF6564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979072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51" name="Freeform 31">
              <a:extLst>
                <a:ext uri="{FF2B5EF4-FFF2-40B4-BE49-F238E27FC236}">
                  <a16:creationId xmlns:a16="http://schemas.microsoft.com/office/drawing/2014/main" id="{D21AD447-5790-4899-8EF3-D52D56BB70D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412308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52" name="Freeform 32">
              <a:extLst>
                <a:ext uri="{FF2B5EF4-FFF2-40B4-BE49-F238E27FC236}">
                  <a16:creationId xmlns:a16="http://schemas.microsoft.com/office/drawing/2014/main" id="{A2422F99-AC27-4F53-AF40-5E31C3B91A3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086167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53" name="Freeform 499">
              <a:extLst>
                <a:ext uri="{FF2B5EF4-FFF2-40B4-BE49-F238E27FC236}">
                  <a16:creationId xmlns:a16="http://schemas.microsoft.com/office/drawing/2014/main" id="{9E6545BB-E007-44D6-BFA7-AAE76FE1EF6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650445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54" name="Freeform 500">
              <a:extLst>
                <a:ext uri="{FF2B5EF4-FFF2-40B4-BE49-F238E27FC236}">
                  <a16:creationId xmlns:a16="http://schemas.microsoft.com/office/drawing/2014/main" id="{FCF0E88F-8E54-4B7F-960A-3955C0D3F61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324303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55" name="Freeform 501">
              <a:extLst>
                <a:ext uri="{FF2B5EF4-FFF2-40B4-BE49-F238E27FC236}">
                  <a16:creationId xmlns:a16="http://schemas.microsoft.com/office/drawing/2014/main" id="{1A85C06F-B3B9-4759-AC1D-B750C0A237D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757539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56" name="Freeform 502">
              <a:extLst>
                <a:ext uri="{FF2B5EF4-FFF2-40B4-BE49-F238E27FC236}">
                  <a16:creationId xmlns:a16="http://schemas.microsoft.com/office/drawing/2014/main" id="{9E350E57-B1CA-4EC1-9E9C-CAEB624ABFD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431399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57" name="Freeform 29">
              <a:extLst>
                <a:ext uri="{FF2B5EF4-FFF2-40B4-BE49-F238E27FC236}">
                  <a16:creationId xmlns:a16="http://schemas.microsoft.com/office/drawing/2014/main" id="{519F86EE-CE41-4B42-A167-9C0788C2E7E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995675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58" name="Freeform 31">
              <a:extLst>
                <a:ext uri="{FF2B5EF4-FFF2-40B4-BE49-F238E27FC236}">
                  <a16:creationId xmlns:a16="http://schemas.microsoft.com/office/drawing/2014/main" id="{EF1F428E-F793-4218-89FB-CDC0F7F061F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02769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25" name="Freeform 29">
              <a:extLst>
                <a:ext uri="{FF2B5EF4-FFF2-40B4-BE49-F238E27FC236}">
                  <a16:creationId xmlns:a16="http://schemas.microsoft.com/office/drawing/2014/main" id="{0842BAA0-B6C8-4B85-8571-2062430EE59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667048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26" name="Freeform 30">
              <a:extLst>
                <a:ext uri="{FF2B5EF4-FFF2-40B4-BE49-F238E27FC236}">
                  <a16:creationId xmlns:a16="http://schemas.microsoft.com/office/drawing/2014/main" id="{E60348E3-731E-4284-8341-B09476ADF0A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340907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27" name="Freeform 31">
              <a:extLst>
                <a:ext uri="{FF2B5EF4-FFF2-40B4-BE49-F238E27FC236}">
                  <a16:creationId xmlns:a16="http://schemas.microsoft.com/office/drawing/2014/main" id="{1B7CC2E8-759E-40AF-83AF-DE16ED87C2A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774142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28" name="Freeform 32">
              <a:extLst>
                <a:ext uri="{FF2B5EF4-FFF2-40B4-BE49-F238E27FC236}">
                  <a16:creationId xmlns:a16="http://schemas.microsoft.com/office/drawing/2014/main" id="{4673620C-BB6A-40E7-B6D0-F9D39981783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448001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29" name="Freeform 29">
              <a:extLst>
                <a:ext uri="{FF2B5EF4-FFF2-40B4-BE49-F238E27FC236}">
                  <a16:creationId xmlns:a16="http://schemas.microsoft.com/office/drawing/2014/main" id="{347B4856-1026-4B64-846A-F84687F8DFF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12278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30" name="Freeform 30">
              <a:extLst>
                <a:ext uri="{FF2B5EF4-FFF2-40B4-BE49-F238E27FC236}">
                  <a16:creationId xmlns:a16="http://schemas.microsoft.com/office/drawing/2014/main" id="{67EB2340-902C-4179-A4B7-0FBA3BEF50A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686138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31" name="Freeform 31">
              <a:extLst>
                <a:ext uri="{FF2B5EF4-FFF2-40B4-BE49-F238E27FC236}">
                  <a16:creationId xmlns:a16="http://schemas.microsoft.com/office/drawing/2014/main" id="{3424D28C-D6C3-41D8-BF64-6159DDBFD25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19373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32" name="Freeform 32">
              <a:extLst>
                <a:ext uri="{FF2B5EF4-FFF2-40B4-BE49-F238E27FC236}">
                  <a16:creationId xmlns:a16="http://schemas.microsoft.com/office/drawing/2014/main" id="{F33C611A-2EEE-4B47-8E84-29E68200FBA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793231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33" name="Freeform 29">
              <a:extLst>
                <a:ext uri="{FF2B5EF4-FFF2-40B4-BE49-F238E27FC236}">
                  <a16:creationId xmlns:a16="http://schemas.microsoft.com/office/drawing/2014/main" id="{E733A888-77F1-452E-BDD4-2495F7B885C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357510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34" name="Freeform 30">
              <a:extLst>
                <a:ext uri="{FF2B5EF4-FFF2-40B4-BE49-F238E27FC236}">
                  <a16:creationId xmlns:a16="http://schemas.microsoft.com/office/drawing/2014/main" id="{FB36F98D-3987-4DE8-A66A-5011F6AD042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031369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35" name="Freeform 31">
              <a:extLst>
                <a:ext uri="{FF2B5EF4-FFF2-40B4-BE49-F238E27FC236}">
                  <a16:creationId xmlns:a16="http://schemas.microsoft.com/office/drawing/2014/main" id="{D8B1926F-B8DF-41B7-AEA5-8E6282D402A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464604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36" name="Freeform 32">
              <a:extLst>
                <a:ext uri="{FF2B5EF4-FFF2-40B4-BE49-F238E27FC236}">
                  <a16:creationId xmlns:a16="http://schemas.microsoft.com/office/drawing/2014/main" id="{A26FBBE6-4D50-4CD9-8370-09A0E42BD7B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138464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37" name="Freeform 29">
              <a:extLst>
                <a:ext uri="{FF2B5EF4-FFF2-40B4-BE49-F238E27FC236}">
                  <a16:creationId xmlns:a16="http://schemas.microsoft.com/office/drawing/2014/main" id="{8E4A4F11-88E8-4E85-8838-9B48FE718DA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702740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38" name="Freeform 30">
              <a:extLst>
                <a:ext uri="{FF2B5EF4-FFF2-40B4-BE49-F238E27FC236}">
                  <a16:creationId xmlns:a16="http://schemas.microsoft.com/office/drawing/2014/main" id="{B24B0E0C-135B-48D3-AE7A-0BD59B4651B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376599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39" name="Freeform 31">
              <a:extLst>
                <a:ext uri="{FF2B5EF4-FFF2-40B4-BE49-F238E27FC236}">
                  <a16:creationId xmlns:a16="http://schemas.microsoft.com/office/drawing/2014/main" id="{605029D5-ACCD-4BD2-9619-9E88469440A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809836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40" name="Freeform 32">
              <a:extLst>
                <a:ext uri="{FF2B5EF4-FFF2-40B4-BE49-F238E27FC236}">
                  <a16:creationId xmlns:a16="http://schemas.microsoft.com/office/drawing/2014/main" id="{A546E3D9-8FE0-4668-A4DC-4713A211278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483694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41" name="Freeform 387">
              <a:extLst>
                <a:ext uri="{FF2B5EF4-FFF2-40B4-BE49-F238E27FC236}">
                  <a16:creationId xmlns:a16="http://schemas.microsoft.com/office/drawing/2014/main" id="{99780058-5C8C-4084-856D-DB59988C1E8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047972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42" name="Freeform 388">
              <a:extLst>
                <a:ext uri="{FF2B5EF4-FFF2-40B4-BE49-F238E27FC236}">
                  <a16:creationId xmlns:a16="http://schemas.microsoft.com/office/drawing/2014/main" id="{73C6F943-BFEF-4E33-93C1-C9FB692AB7F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721830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43" name="Freeform 389">
              <a:extLst>
                <a:ext uri="{FF2B5EF4-FFF2-40B4-BE49-F238E27FC236}">
                  <a16:creationId xmlns:a16="http://schemas.microsoft.com/office/drawing/2014/main" id="{F4C0C13B-CB01-4EC6-9FA0-E4591F13024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155066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44" name="Freeform 390">
              <a:extLst>
                <a:ext uri="{FF2B5EF4-FFF2-40B4-BE49-F238E27FC236}">
                  <a16:creationId xmlns:a16="http://schemas.microsoft.com/office/drawing/2014/main" id="{442AEFF3-FDBC-4743-8FA6-D6BEDD4B223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828926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45" name="Freeform 29">
              <a:extLst>
                <a:ext uri="{FF2B5EF4-FFF2-40B4-BE49-F238E27FC236}">
                  <a16:creationId xmlns:a16="http://schemas.microsoft.com/office/drawing/2014/main" id="{B959C86B-8320-4AB5-B05A-7FA69053738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393203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46" name="Freeform 31">
              <a:extLst>
                <a:ext uri="{FF2B5EF4-FFF2-40B4-BE49-F238E27FC236}">
                  <a16:creationId xmlns:a16="http://schemas.microsoft.com/office/drawing/2014/main" id="{A815B240-3E12-4EC5-B439-449637828CF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500297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47" name="Freeform 29">
              <a:extLst>
                <a:ext uri="{FF2B5EF4-FFF2-40B4-BE49-F238E27FC236}">
                  <a16:creationId xmlns:a16="http://schemas.microsoft.com/office/drawing/2014/main" id="{0B073F10-EC6C-484A-A883-200BAD243B0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4575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48" name="Freeform 30">
              <a:extLst>
                <a:ext uri="{FF2B5EF4-FFF2-40B4-BE49-F238E27FC236}">
                  <a16:creationId xmlns:a16="http://schemas.microsoft.com/office/drawing/2014/main" id="{2D1DACCF-E8E4-4B19-A98A-29AB0378F64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8433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49" name="Freeform 31">
              <a:extLst>
                <a:ext uri="{FF2B5EF4-FFF2-40B4-BE49-F238E27FC236}">
                  <a16:creationId xmlns:a16="http://schemas.microsoft.com/office/drawing/2014/main" id="{20C0B36F-900B-4861-8ADA-6A0B875E816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71668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50" name="Freeform 32">
              <a:extLst>
                <a:ext uri="{FF2B5EF4-FFF2-40B4-BE49-F238E27FC236}">
                  <a16:creationId xmlns:a16="http://schemas.microsoft.com/office/drawing/2014/main" id="{3214DC51-B75D-4258-8FC3-52F77A7AC71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45528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51" name="Freeform 397">
              <a:extLst>
                <a:ext uri="{FF2B5EF4-FFF2-40B4-BE49-F238E27FC236}">
                  <a16:creationId xmlns:a16="http://schemas.microsoft.com/office/drawing/2014/main" id="{175F0F99-EE84-4761-AFBB-ECB2294B701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9805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52" name="Freeform 398">
              <a:extLst>
                <a:ext uri="{FF2B5EF4-FFF2-40B4-BE49-F238E27FC236}">
                  <a16:creationId xmlns:a16="http://schemas.microsoft.com/office/drawing/2014/main" id="{BDD2B32F-1A7E-4FC7-B75C-0C64BA45259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664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53" name="Freeform 399">
              <a:extLst>
                <a:ext uri="{FF2B5EF4-FFF2-40B4-BE49-F238E27FC236}">
                  <a16:creationId xmlns:a16="http://schemas.microsoft.com/office/drawing/2014/main" id="{ADF570D1-9B1D-4872-A11B-5EB3897FE32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6899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54" name="Freeform 400">
              <a:extLst>
                <a:ext uri="{FF2B5EF4-FFF2-40B4-BE49-F238E27FC236}">
                  <a16:creationId xmlns:a16="http://schemas.microsoft.com/office/drawing/2014/main" id="{ACDCE1EF-4B7B-4E53-8989-479C56D9EA3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90758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03" name="Group 1802">
            <a:extLst>
              <a:ext uri="{FF2B5EF4-FFF2-40B4-BE49-F238E27FC236}">
                <a16:creationId xmlns:a16="http://schemas.microsoft.com/office/drawing/2014/main" id="{C83934FF-0BB5-4BAF-B03C-B0B783135BB8}"/>
              </a:ext>
            </a:extLst>
          </p:cNvPr>
          <p:cNvGrpSpPr/>
          <p:nvPr userDrawn="1"/>
        </p:nvGrpSpPr>
        <p:grpSpPr>
          <a:xfrm>
            <a:off x="83663" y="5479483"/>
            <a:ext cx="12009864" cy="176637"/>
            <a:chOff x="83663" y="5434010"/>
            <a:chExt cx="12009864" cy="176637"/>
          </a:xfrm>
        </p:grpSpPr>
        <p:sp>
          <p:nvSpPr>
            <p:cNvPr id="1259" name="Freeform 29">
              <a:extLst>
                <a:ext uri="{FF2B5EF4-FFF2-40B4-BE49-F238E27FC236}">
                  <a16:creationId xmlns:a16="http://schemas.microsoft.com/office/drawing/2014/main" id="{24761962-1BE0-49DF-A61C-3A9ED25A88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208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60" name="Freeform 30">
              <a:extLst>
                <a:ext uri="{FF2B5EF4-FFF2-40B4-BE49-F238E27FC236}">
                  <a16:creationId xmlns:a16="http://schemas.microsoft.com/office/drawing/2014/main" id="{1B031D4A-7976-4F0C-8ABE-362E310744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3349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61" name="Freeform 31">
              <a:extLst>
                <a:ext uri="{FF2B5EF4-FFF2-40B4-BE49-F238E27FC236}">
                  <a16:creationId xmlns:a16="http://schemas.microsoft.com/office/drawing/2014/main" id="{50897A41-E564-4A00-B126-E60154E438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5675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62" name="Freeform 32">
              <a:extLst>
                <a:ext uri="{FF2B5EF4-FFF2-40B4-BE49-F238E27FC236}">
                  <a16:creationId xmlns:a16="http://schemas.microsoft.com/office/drawing/2014/main" id="{1E759BA7-7A91-4308-B19D-A4A7E1293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4302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63" name="Freeform 29">
              <a:extLst>
                <a:ext uri="{FF2B5EF4-FFF2-40B4-BE49-F238E27FC236}">
                  <a16:creationId xmlns:a16="http://schemas.microsoft.com/office/drawing/2014/main" id="{35F09459-B9CE-48EF-83A8-5CFA503F86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978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64" name="Freeform 30">
              <a:extLst>
                <a:ext uri="{FF2B5EF4-FFF2-40B4-BE49-F238E27FC236}">
                  <a16:creationId xmlns:a16="http://schemas.microsoft.com/office/drawing/2014/main" id="{E9A66D11-C858-478C-AB7C-DFF8275BA2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8118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65" name="Freeform 31">
              <a:extLst>
                <a:ext uri="{FF2B5EF4-FFF2-40B4-BE49-F238E27FC236}">
                  <a16:creationId xmlns:a16="http://schemas.microsoft.com/office/drawing/2014/main" id="{1CBF971F-E49C-41C8-88E4-4D197B388F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444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66" name="Freeform 32">
              <a:extLst>
                <a:ext uri="{FF2B5EF4-FFF2-40B4-BE49-F238E27FC236}">
                  <a16:creationId xmlns:a16="http://schemas.microsoft.com/office/drawing/2014/main" id="{0AE1EA9E-259B-4B65-BB36-A923BBF6DF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9072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67" name="Freeform 29">
              <a:extLst>
                <a:ext uri="{FF2B5EF4-FFF2-40B4-BE49-F238E27FC236}">
                  <a16:creationId xmlns:a16="http://schemas.microsoft.com/office/drawing/2014/main" id="{E37B4C17-D22E-45C5-82B4-03F808913D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6746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68" name="Freeform 30">
              <a:extLst>
                <a:ext uri="{FF2B5EF4-FFF2-40B4-BE49-F238E27FC236}">
                  <a16:creationId xmlns:a16="http://schemas.microsoft.com/office/drawing/2014/main" id="{7FE24AF0-5823-466E-B6D4-32129C65EF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2887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69" name="Freeform 31">
              <a:extLst>
                <a:ext uri="{FF2B5EF4-FFF2-40B4-BE49-F238E27FC236}">
                  <a16:creationId xmlns:a16="http://schemas.microsoft.com/office/drawing/2014/main" id="{8EB3838D-312E-4ED4-AE71-2178C0BC80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05213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70" name="Freeform 32">
              <a:extLst>
                <a:ext uri="{FF2B5EF4-FFF2-40B4-BE49-F238E27FC236}">
                  <a16:creationId xmlns:a16="http://schemas.microsoft.com/office/drawing/2014/main" id="{94C93F6A-D61B-4403-BC23-B4BD75C087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33841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71" name="Freeform 29">
              <a:extLst>
                <a:ext uri="{FF2B5EF4-FFF2-40B4-BE49-F238E27FC236}">
                  <a16:creationId xmlns:a16="http://schemas.microsoft.com/office/drawing/2014/main" id="{2EDBC7ED-78A2-447B-8259-224089695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81515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72" name="Freeform 30">
              <a:extLst>
                <a:ext uri="{FF2B5EF4-FFF2-40B4-BE49-F238E27FC236}">
                  <a16:creationId xmlns:a16="http://schemas.microsoft.com/office/drawing/2014/main" id="{BE583CF6-1A7B-4535-9AFE-6A7B756C0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507656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73" name="Freeform 31">
              <a:extLst>
                <a:ext uri="{FF2B5EF4-FFF2-40B4-BE49-F238E27FC236}">
                  <a16:creationId xmlns:a16="http://schemas.microsoft.com/office/drawing/2014/main" id="{D390214D-59ED-4E2A-8BDB-AEF473BA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59982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74" name="Freeform 32">
              <a:extLst>
                <a:ext uri="{FF2B5EF4-FFF2-40B4-BE49-F238E27FC236}">
                  <a16:creationId xmlns:a16="http://schemas.microsoft.com/office/drawing/2014/main" id="{CA032B65-51C1-4942-A474-470A06043A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8610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75" name="Freeform 521">
              <a:extLst>
                <a:ext uri="{FF2B5EF4-FFF2-40B4-BE49-F238E27FC236}">
                  <a16:creationId xmlns:a16="http://schemas.microsoft.com/office/drawing/2014/main" id="{B62B3504-3C00-4E37-BF17-0840E8DD5F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36284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76" name="Freeform 522">
              <a:extLst>
                <a:ext uri="{FF2B5EF4-FFF2-40B4-BE49-F238E27FC236}">
                  <a16:creationId xmlns:a16="http://schemas.microsoft.com/office/drawing/2014/main" id="{9897F029-9C43-4E3F-AEDC-6A78A84B43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62425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77" name="Freeform 523">
              <a:extLst>
                <a:ext uri="{FF2B5EF4-FFF2-40B4-BE49-F238E27FC236}">
                  <a16:creationId xmlns:a16="http://schemas.microsoft.com/office/drawing/2014/main" id="{39334582-743E-462A-97FA-3B9F6775D8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14751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78" name="Freeform 524">
              <a:extLst>
                <a:ext uri="{FF2B5EF4-FFF2-40B4-BE49-F238E27FC236}">
                  <a16:creationId xmlns:a16="http://schemas.microsoft.com/office/drawing/2014/main" id="{8AC5052F-74BF-447E-9782-694CFD77A4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43378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79" name="Freeform 29">
              <a:extLst>
                <a:ext uri="{FF2B5EF4-FFF2-40B4-BE49-F238E27FC236}">
                  <a16:creationId xmlns:a16="http://schemas.microsoft.com/office/drawing/2014/main" id="{DC9E3538-3D27-4A21-BAB0-A256D3486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91054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80" name="Freeform 31">
              <a:extLst>
                <a:ext uri="{FF2B5EF4-FFF2-40B4-BE49-F238E27FC236}">
                  <a16:creationId xmlns:a16="http://schemas.microsoft.com/office/drawing/2014/main" id="{B2A2E517-DA4F-4563-A485-B1F778F56D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69520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81" name="Freeform 29">
              <a:extLst>
                <a:ext uri="{FF2B5EF4-FFF2-40B4-BE49-F238E27FC236}">
                  <a16:creationId xmlns:a16="http://schemas.microsoft.com/office/drawing/2014/main" id="{531F3092-E77B-4A14-BF15-79EA2F0D89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19682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82" name="Freeform 30">
              <a:extLst>
                <a:ext uri="{FF2B5EF4-FFF2-40B4-BE49-F238E27FC236}">
                  <a16:creationId xmlns:a16="http://schemas.microsoft.com/office/drawing/2014/main" id="{0FA81383-5E86-492A-BFE4-BD08A178D7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45823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83" name="Freeform 31">
              <a:extLst>
                <a:ext uri="{FF2B5EF4-FFF2-40B4-BE49-F238E27FC236}">
                  <a16:creationId xmlns:a16="http://schemas.microsoft.com/office/drawing/2014/main" id="{097B81D6-4F8F-4D65-B6F7-89F58561F2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98148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84" name="Freeform 32">
              <a:extLst>
                <a:ext uri="{FF2B5EF4-FFF2-40B4-BE49-F238E27FC236}">
                  <a16:creationId xmlns:a16="http://schemas.microsoft.com/office/drawing/2014/main" id="{D45B9F3E-34C1-4ABA-898F-CFB0DB55F8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26776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85" name="Freeform 29">
              <a:extLst>
                <a:ext uri="{FF2B5EF4-FFF2-40B4-BE49-F238E27FC236}">
                  <a16:creationId xmlns:a16="http://schemas.microsoft.com/office/drawing/2014/main" id="{29946AF2-BAC1-429E-9627-C8F28E02A5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4451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86" name="Freeform 30">
              <a:extLst>
                <a:ext uri="{FF2B5EF4-FFF2-40B4-BE49-F238E27FC236}">
                  <a16:creationId xmlns:a16="http://schemas.microsoft.com/office/drawing/2014/main" id="{513C5CC5-2FCA-4012-BE7E-F9C7EE298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00592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87" name="Freeform 31">
              <a:extLst>
                <a:ext uri="{FF2B5EF4-FFF2-40B4-BE49-F238E27FC236}">
                  <a16:creationId xmlns:a16="http://schemas.microsoft.com/office/drawing/2014/main" id="{573BCBCE-901E-4E29-A89F-0376FC3A24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52918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88" name="Freeform 32">
              <a:extLst>
                <a:ext uri="{FF2B5EF4-FFF2-40B4-BE49-F238E27FC236}">
                  <a16:creationId xmlns:a16="http://schemas.microsoft.com/office/drawing/2014/main" id="{A39B88C2-9830-40E3-BAC6-A9E3BD81D7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81546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89" name="Freeform 29">
              <a:extLst>
                <a:ext uri="{FF2B5EF4-FFF2-40B4-BE49-F238E27FC236}">
                  <a16:creationId xmlns:a16="http://schemas.microsoft.com/office/drawing/2014/main" id="{20899E7F-0310-4685-A2F2-5B4E6148F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9220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90" name="Freeform 30">
              <a:extLst>
                <a:ext uri="{FF2B5EF4-FFF2-40B4-BE49-F238E27FC236}">
                  <a16:creationId xmlns:a16="http://schemas.microsoft.com/office/drawing/2014/main" id="{DBEC7EC4-819E-423C-9EAC-4A8FE80538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55360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91" name="Freeform 31">
              <a:extLst>
                <a:ext uri="{FF2B5EF4-FFF2-40B4-BE49-F238E27FC236}">
                  <a16:creationId xmlns:a16="http://schemas.microsoft.com/office/drawing/2014/main" id="{5D86AE80-A356-454F-B1D5-81A99A2422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07686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92" name="Freeform 32">
              <a:extLst>
                <a:ext uri="{FF2B5EF4-FFF2-40B4-BE49-F238E27FC236}">
                  <a16:creationId xmlns:a16="http://schemas.microsoft.com/office/drawing/2014/main" id="{1B45853C-2B42-4BFE-B820-CF227EEB67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36314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93" name="Freeform 29">
              <a:extLst>
                <a:ext uri="{FF2B5EF4-FFF2-40B4-BE49-F238E27FC236}">
                  <a16:creationId xmlns:a16="http://schemas.microsoft.com/office/drawing/2014/main" id="{0AE4CDB1-81A7-4B5E-B99B-2C4F31ADF9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3989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94" name="Freeform 30">
              <a:extLst>
                <a:ext uri="{FF2B5EF4-FFF2-40B4-BE49-F238E27FC236}">
                  <a16:creationId xmlns:a16="http://schemas.microsoft.com/office/drawing/2014/main" id="{33A7D983-066B-465D-9AD4-2E0E449672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10130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95" name="Freeform 31">
              <a:extLst>
                <a:ext uri="{FF2B5EF4-FFF2-40B4-BE49-F238E27FC236}">
                  <a16:creationId xmlns:a16="http://schemas.microsoft.com/office/drawing/2014/main" id="{5AAAB512-0256-4DB7-908E-BCD189213D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62455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96" name="Freeform 32">
              <a:extLst>
                <a:ext uri="{FF2B5EF4-FFF2-40B4-BE49-F238E27FC236}">
                  <a16:creationId xmlns:a16="http://schemas.microsoft.com/office/drawing/2014/main" id="{8637A79E-B4AC-4807-ADE1-0662B5E332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91083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97" name="Freeform 543">
              <a:extLst>
                <a:ext uri="{FF2B5EF4-FFF2-40B4-BE49-F238E27FC236}">
                  <a16:creationId xmlns:a16="http://schemas.microsoft.com/office/drawing/2014/main" id="{3D4C7B03-9126-4902-B359-4891BE95C4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8757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98" name="Freeform 544">
              <a:extLst>
                <a:ext uri="{FF2B5EF4-FFF2-40B4-BE49-F238E27FC236}">
                  <a16:creationId xmlns:a16="http://schemas.microsoft.com/office/drawing/2014/main" id="{DF312E01-F755-491C-93A4-EA08984A59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764899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99" name="Freeform 545">
              <a:extLst>
                <a:ext uri="{FF2B5EF4-FFF2-40B4-BE49-F238E27FC236}">
                  <a16:creationId xmlns:a16="http://schemas.microsoft.com/office/drawing/2014/main" id="{83CFDB02-61D4-49CB-9A00-2398F42BDF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7225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00" name="Freeform 546">
              <a:extLst>
                <a:ext uri="{FF2B5EF4-FFF2-40B4-BE49-F238E27FC236}">
                  <a16:creationId xmlns:a16="http://schemas.microsoft.com/office/drawing/2014/main" id="{DF18EFB1-312A-4586-9660-ECD85A223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45852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01" name="Freeform 29">
              <a:extLst>
                <a:ext uri="{FF2B5EF4-FFF2-40B4-BE49-F238E27FC236}">
                  <a16:creationId xmlns:a16="http://schemas.microsoft.com/office/drawing/2014/main" id="{2649A64F-AE31-4023-9308-86D697BF0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93527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02" name="Freeform 31">
              <a:extLst>
                <a:ext uri="{FF2B5EF4-FFF2-40B4-BE49-F238E27FC236}">
                  <a16:creationId xmlns:a16="http://schemas.microsoft.com/office/drawing/2014/main" id="{6A59C11F-BCED-45E9-BF66-C2BD701C0C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71993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55" name="Freeform 30">
              <a:extLst>
                <a:ext uri="{FF2B5EF4-FFF2-40B4-BE49-F238E27FC236}">
                  <a16:creationId xmlns:a16="http://schemas.microsoft.com/office/drawing/2014/main" id="{5FE51355-35E3-49E8-85A3-D4D72E6D7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2710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56" name="Freeform 32">
              <a:extLst>
                <a:ext uri="{FF2B5EF4-FFF2-40B4-BE49-F238E27FC236}">
                  <a16:creationId xmlns:a16="http://schemas.microsoft.com/office/drawing/2014/main" id="{B6FC7311-C922-4951-B4A9-3C7D94EEEA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3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57" name="Freeform 403">
              <a:extLst>
                <a:ext uri="{FF2B5EF4-FFF2-40B4-BE49-F238E27FC236}">
                  <a16:creationId xmlns:a16="http://schemas.microsoft.com/office/drawing/2014/main" id="{0745F8EF-637D-4A8F-B232-883E8FA58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1337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58" name="Freeform 404">
              <a:extLst>
                <a:ext uri="{FF2B5EF4-FFF2-40B4-BE49-F238E27FC236}">
                  <a16:creationId xmlns:a16="http://schemas.microsoft.com/office/drawing/2014/main" id="{ADA9168B-2EAD-4D0B-BFD2-8FF84ABC11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7479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59" name="Freeform 405">
              <a:extLst>
                <a:ext uri="{FF2B5EF4-FFF2-40B4-BE49-F238E27FC236}">
                  <a16:creationId xmlns:a16="http://schemas.microsoft.com/office/drawing/2014/main" id="{D680F632-EA80-466A-B637-B37E6B442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806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60" name="Freeform 406">
              <a:extLst>
                <a:ext uri="{FF2B5EF4-FFF2-40B4-BE49-F238E27FC236}">
                  <a16:creationId xmlns:a16="http://schemas.microsoft.com/office/drawing/2014/main" id="{91714576-22C0-42FB-9AF4-742596689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432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61" name="Freeform 29">
              <a:extLst>
                <a:ext uri="{FF2B5EF4-FFF2-40B4-BE49-F238E27FC236}">
                  <a16:creationId xmlns:a16="http://schemas.microsoft.com/office/drawing/2014/main" id="{3D32113D-5E75-41BC-9D3E-C15D86CF4F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86107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62" name="Freeform 31">
              <a:extLst>
                <a:ext uri="{FF2B5EF4-FFF2-40B4-BE49-F238E27FC236}">
                  <a16:creationId xmlns:a16="http://schemas.microsoft.com/office/drawing/2014/main" id="{6B435127-BAB5-4229-AFE6-5EAAE46AB9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4574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63" name="Freeform 29">
              <a:extLst>
                <a:ext uri="{FF2B5EF4-FFF2-40B4-BE49-F238E27FC236}">
                  <a16:creationId xmlns:a16="http://schemas.microsoft.com/office/drawing/2014/main" id="{14F03D5D-EC2E-4153-B5F1-5002D0BEA5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14735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64" name="Freeform 30">
              <a:extLst>
                <a:ext uri="{FF2B5EF4-FFF2-40B4-BE49-F238E27FC236}">
                  <a16:creationId xmlns:a16="http://schemas.microsoft.com/office/drawing/2014/main" id="{2B304D4D-AD6D-4EA7-AE62-CD69CC13E7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0877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65" name="Freeform 31">
              <a:extLst>
                <a:ext uri="{FF2B5EF4-FFF2-40B4-BE49-F238E27FC236}">
                  <a16:creationId xmlns:a16="http://schemas.microsoft.com/office/drawing/2014/main" id="{0F4033CB-C43A-4E10-BFD5-AA7D4C2711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93203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66" name="Freeform 32">
              <a:extLst>
                <a:ext uri="{FF2B5EF4-FFF2-40B4-BE49-F238E27FC236}">
                  <a16:creationId xmlns:a16="http://schemas.microsoft.com/office/drawing/2014/main" id="{A61EAF2D-62B3-42CF-A806-ADB144F390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21829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67" name="Freeform 29">
              <a:extLst>
                <a:ext uri="{FF2B5EF4-FFF2-40B4-BE49-F238E27FC236}">
                  <a16:creationId xmlns:a16="http://schemas.microsoft.com/office/drawing/2014/main" id="{C1628E29-6AD6-4202-ADB0-374FADBC36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69505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68" name="Freeform 30">
              <a:extLst>
                <a:ext uri="{FF2B5EF4-FFF2-40B4-BE49-F238E27FC236}">
                  <a16:creationId xmlns:a16="http://schemas.microsoft.com/office/drawing/2014/main" id="{A6C4A2C5-7FCF-4D03-8316-5371BA568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5646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69" name="Freeform 31">
              <a:extLst>
                <a:ext uri="{FF2B5EF4-FFF2-40B4-BE49-F238E27FC236}">
                  <a16:creationId xmlns:a16="http://schemas.microsoft.com/office/drawing/2014/main" id="{B0014A71-19F9-425B-93A2-EC759EE1C8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7971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70" name="Freeform 32">
              <a:extLst>
                <a:ext uri="{FF2B5EF4-FFF2-40B4-BE49-F238E27FC236}">
                  <a16:creationId xmlns:a16="http://schemas.microsoft.com/office/drawing/2014/main" id="{338F3D9B-FFBB-44A6-A3E3-EA26702F0F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76599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71" name="Freeform 29">
              <a:extLst>
                <a:ext uri="{FF2B5EF4-FFF2-40B4-BE49-F238E27FC236}">
                  <a16:creationId xmlns:a16="http://schemas.microsoft.com/office/drawing/2014/main" id="{941A3535-264B-48D6-B67C-A1C07A01D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4274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72" name="Freeform 30">
              <a:extLst>
                <a:ext uri="{FF2B5EF4-FFF2-40B4-BE49-F238E27FC236}">
                  <a16:creationId xmlns:a16="http://schemas.microsoft.com/office/drawing/2014/main" id="{51C05916-32DF-47B5-9DB3-589CA4F0E4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50415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73" name="Freeform 31">
              <a:extLst>
                <a:ext uri="{FF2B5EF4-FFF2-40B4-BE49-F238E27FC236}">
                  <a16:creationId xmlns:a16="http://schemas.microsoft.com/office/drawing/2014/main" id="{78328BBB-9B86-4E84-AE5F-4377FF1E7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2740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74" name="Freeform 32">
              <a:extLst>
                <a:ext uri="{FF2B5EF4-FFF2-40B4-BE49-F238E27FC236}">
                  <a16:creationId xmlns:a16="http://schemas.microsoft.com/office/drawing/2014/main" id="{B85870DC-6C88-48B6-9D53-EFFBC7B7B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1368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75" name="Freeform 29">
              <a:extLst>
                <a:ext uri="{FF2B5EF4-FFF2-40B4-BE49-F238E27FC236}">
                  <a16:creationId xmlns:a16="http://schemas.microsoft.com/office/drawing/2014/main" id="{414E8086-C64D-42AD-AA34-2AD145104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9042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76" name="Freeform 30">
              <a:extLst>
                <a:ext uri="{FF2B5EF4-FFF2-40B4-BE49-F238E27FC236}">
                  <a16:creationId xmlns:a16="http://schemas.microsoft.com/office/drawing/2014/main" id="{46EC6941-0A23-427F-98FD-7AB5A0EDD3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05183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77" name="Freeform 31">
              <a:extLst>
                <a:ext uri="{FF2B5EF4-FFF2-40B4-BE49-F238E27FC236}">
                  <a16:creationId xmlns:a16="http://schemas.microsoft.com/office/drawing/2014/main" id="{C8BCF97B-6666-44B0-8C74-38E6C1D9DD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7509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78" name="Freeform 32">
              <a:extLst>
                <a:ext uri="{FF2B5EF4-FFF2-40B4-BE49-F238E27FC236}">
                  <a16:creationId xmlns:a16="http://schemas.microsoft.com/office/drawing/2014/main" id="{DDED85AC-F417-4ADD-A972-895C6A04C1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137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79" name="Freeform 425">
              <a:extLst>
                <a:ext uri="{FF2B5EF4-FFF2-40B4-BE49-F238E27FC236}">
                  <a16:creationId xmlns:a16="http://schemas.microsoft.com/office/drawing/2014/main" id="{7D3FA6D2-BBF7-4AB6-BAE7-F97BDA36F7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33811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80" name="Freeform 426">
              <a:extLst>
                <a:ext uri="{FF2B5EF4-FFF2-40B4-BE49-F238E27FC236}">
                  <a16:creationId xmlns:a16="http://schemas.microsoft.com/office/drawing/2014/main" id="{DD4AE243-9527-43B7-8E22-4DB119A90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59953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81" name="Freeform 427">
              <a:extLst>
                <a:ext uri="{FF2B5EF4-FFF2-40B4-BE49-F238E27FC236}">
                  <a16:creationId xmlns:a16="http://schemas.microsoft.com/office/drawing/2014/main" id="{9E810988-B15D-4D06-8C31-03E393EF94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12279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82" name="Freeform 428">
              <a:extLst>
                <a:ext uri="{FF2B5EF4-FFF2-40B4-BE49-F238E27FC236}">
                  <a16:creationId xmlns:a16="http://schemas.microsoft.com/office/drawing/2014/main" id="{CBE90BFD-D2FD-463C-ADE7-36CF46E2D5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0906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83" name="Freeform 29">
              <a:extLst>
                <a:ext uri="{FF2B5EF4-FFF2-40B4-BE49-F238E27FC236}">
                  <a16:creationId xmlns:a16="http://schemas.microsoft.com/office/drawing/2014/main" id="{60B33612-949E-4A25-A20C-E2AC5C4BE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88581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84" name="Freeform 31">
              <a:extLst>
                <a:ext uri="{FF2B5EF4-FFF2-40B4-BE49-F238E27FC236}">
                  <a16:creationId xmlns:a16="http://schemas.microsoft.com/office/drawing/2014/main" id="{5BCF30E3-D5E7-42B9-8C53-E32EBA0F76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67048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19" name="Group 1818">
            <a:extLst>
              <a:ext uri="{FF2B5EF4-FFF2-40B4-BE49-F238E27FC236}">
                <a16:creationId xmlns:a16="http://schemas.microsoft.com/office/drawing/2014/main" id="{430371C6-CFD6-408B-A6C1-DC1E1EE72F2C}"/>
              </a:ext>
            </a:extLst>
          </p:cNvPr>
          <p:cNvGrpSpPr/>
          <p:nvPr userDrawn="1"/>
        </p:nvGrpSpPr>
        <p:grpSpPr>
          <a:xfrm>
            <a:off x="83664" y="5764517"/>
            <a:ext cx="12009863" cy="176637"/>
            <a:chOff x="83664" y="5724319"/>
            <a:chExt cx="12009863" cy="176637"/>
          </a:xfrm>
        </p:grpSpPr>
        <p:sp>
          <p:nvSpPr>
            <p:cNvPr id="1303" name="Freeform 29">
              <a:extLst>
                <a:ext uri="{FF2B5EF4-FFF2-40B4-BE49-F238E27FC236}">
                  <a16:creationId xmlns:a16="http://schemas.microsoft.com/office/drawing/2014/main" id="{76F6D8B6-6BD2-4272-8D1A-8594E2E336C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871994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04" name="Freeform 30">
              <a:extLst>
                <a:ext uri="{FF2B5EF4-FFF2-40B4-BE49-F238E27FC236}">
                  <a16:creationId xmlns:a16="http://schemas.microsoft.com/office/drawing/2014/main" id="{4DFD24A8-D2FE-487B-8890-BA4F47601FB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545853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05" name="Freeform 31">
              <a:extLst>
                <a:ext uri="{FF2B5EF4-FFF2-40B4-BE49-F238E27FC236}">
                  <a16:creationId xmlns:a16="http://schemas.microsoft.com/office/drawing/2014/main" id="{EF023B29-83A2-4349-A49F-63CB6FDC035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979088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06" name="Freeform 32">
              <a:extLst>
                <a:ext uri="{FF2B5EF4-FFF2-40B4-BE49-F238E27FC236}">
                  <a16:creationId xmlns:a16="http://schemas.microsoft.com/office/drawing/2014/main" id="{24273691-B1F2-43AA-9CDC-337C56B722C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652948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07" name="Freeform 29">
              <a:extLst>
                <a:ext uri="{FF2B5EF4-FFF2-40B4-BE49-F238E27FC236}">
                  <a16:creationId xmlns:a16="http://schemas.microsoft.com/office/drawing/2014/main" id="{847CC484-884A-45BC-AA54-3E30BD3C03A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217224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08" name="Freeform 30">
              <a:extLst>
                <a:ext uri="{FF2B5EF4-FFF2-40B4-BE49-F238E27FC236}">
                  <a16:creationId xmlns:a16="http://schemas.microsoft.com/office/drawing/2014/main" id="{83147C3B-7021-44A9-B700-12F9A5F71D1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891084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09" name="Freeform 31">
              <a:extLst>
                <a:ext uri="{FF2B5EF4-FFF2-40B4-BE49-F238E27FC236}">
                  <a16:creationId xmlns:a16="http://schemas.microsoft.com/office/drawing/2014/main" id="{A8377CDA-8747-4D10-B729-241E2063127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324319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10" name="Freeform 32">
              <a:extLst>
                <a:ext uri="{FF2B5EF4-FFF2-40B4-BE49-F238E27FC236}">
                  <a16:creationId xmlns:a16="http://schemas.microsoft.com/office/drawing/2014/main" id="{32D762D3-237F-4FA6-8E85-44DC18D6E7B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998178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11" name="Freeform 29">
              <a:extLst>
                <a:ext uri="{FF2B5EF4-FFF2-40B4-BE49-F238E27FC236}">
                  <a16:creationId xmlns:a16="http://schemas.microsoft.com/office/drawing/2014/main" id="{2980A753-A266-422C-95DF-90CFF7247A5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562456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12" name="Freeform 30">
              <a:extLst>
                <a:ext uri="{FF2B5EF4-FFF2-40B4-BE49-F238E27FC236}">
                  <a16:creationId xmlns:a16="http://schemas.microsoft.com/office/drawing/2014/main" id="{9531792C-52CE-40E4-AC35-088E0EED663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236315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13" name="Freeform 31">
              <a:extLst>
                <a:ext uri="{FF2B5EF4-FFF2-40B4-BE49-F238E27FC236}">
                  <a16:creationId xmlns:a16="http://schemas.microsoft.com/office/drawing/2014/main" id="{45E64826-832D-44F4-8B48-6B48FBC99B9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69550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14" name="Freeform 32">
              <a:extLst>
                <a:ext uri="{FF2B5EF4-FFF2-40B4-BE49-F238E27FC236}">
                  <a16:creationId xmlns:a16="http://schemas.microsoft.com/office/drawing/2014/main" id="{AC6F8EB2-0C2F-4A85-907B-092FB26E481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343410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15" name="Freeform 29">
              <a:extLst>
                <a:ext uri="{FF2B5EF4-FFF2-40B4-BE49-F238E27FC236}">
                  <a16:creationId xmlns:a16="http://schemas.microsoft.com/office/drawing/2014/main" id="{59876DBB-6429-46AD-AD13-211C3AA443A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907687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16" name="Freeform 30">
              <a:extLst>
                <a:ext uri="{FF2B5EF4-FFF2-40B4-BE49-F238E27FC236}">
                  <a16:creationId xmlns:a16="http://schemas.microsoft.com/office/drawing/2014/main" id="{DE0CC428-3A8D-46A1-891F-54F21BFFD4D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581546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17" name="Freeform 31">
              <a:extLst>
                <a:ext uri="{FF2B5EF4-FFF2-40B4-BE49-F238E27FC236}">
                  <a16:creationId xmlns:a16="http://schemas.microsoft.com/office/drawing/2014/main" id="{6C51269A-FAB2-4E9D-83F6-306397BA5CD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014782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18" name="Freeform 32">
              <a:extLst>
                <a:ext uri="{FF2B5EF4-FFF2-40B4-BE49-F238E27FC236}">
                  <a16:creationId xmlns:a16="http://schemas.microsoft.com/office/drawing/2014/main" id="{CB4C8C5E-D6C3-4E3F-904B-F8292FB9634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688641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19" name="Freeform 565">
              <a:extLst>
                <a:ext uri="{FF2B5EF4-FFF2-40B4-BE49-F238E27FC236}">
                  <a16:creationId xmlns:a16="http://schemas.microsoft.com/office/drawing/2014/main" id="{2D662F8C-2DD5-4599-9C26-B32FFCE7D19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252918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20" name="Freeform 566">
              <a:extLst>
                <a:ext uri="{FF2B5EF4-FFF2-40B4-BE49-F238E27FC236}">
                  <a16:creationId xmlns:a16="http://schemas.microsoft.com/office/drawing/2014/main" id="{CBD85F42-3664-472E-9958-BABF492997E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926777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21" name="Freeform 567">
              <a:extLst>
                <a:ext uri="{FF2B5EF4-FFF2-40B4-BE49-F238E27FC236}">
                  <a16:creationId xmlns:a16="http://schemas.microsoft.com/office/drawing/2014/main" id="{395CCF77-8F1B-4B34-A334-E4DD8C6EB2C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360012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22" name="Freeform 568">
              <a:extLst>
                <a:ext uri="{FF2B5EF4-FFF2-40B4-BE49-F238E27FC236}">
                  <a16:creationId xmlns:a16="http://schemas.microsoft.com/office/drawing/2014/main" id="{7CA16FC4-4ABC-4A07-94A2-233476A0678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033872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23" name="Freeform 29">
              <a:extLst>
                <a:ext uri="{FF2B5EF4-FFF2-40B4-BE49-F238E27FC236}">
                  <a16:creationId xmlns:a16="http://schemas.microsoft.com/office/drawing/2014/main" id="{CF0EE68E-6988-417D-8083-2C0439098FC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598148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24" name="Freeform 31">
              <a:extLst>
                <a:ext uri="{FF2B5EF4-FFF2-40B4-BE49-F238E27FC236}">
                  <a16:creationId xmlns:a16="http://schemas.microsoft.com/office/drawing/2014/main" id="{5977FCAA-6899-4D75-8AB1-2624D81AD53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705243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25" name="Freeform 29">
              <a:extLst>
                <a:ext uri="{FF2B5EF4-FFF2-40B4-BE49-F238E27FC236}">
                  <a16:creationId xmlns:a16="http://schemas.microsoft.com/office/drawing/2014/main" id="{D2C1A5AD-A619-4253-B25B-CFBFB9DFD1D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269520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26" name="Freeform 30">
              <a:extLst>
                <a:ext uri="{FF2B5EF4-FFF2-40B4-BE49-F238E27FC236}">
                  <a16:creationId xmlns:a16="http://schemas.microsoft.com/office/drawing/2014/main" id="{D3255226-FDF0-442E-B7DA-41DF04E8422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943379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27" name="Freeform 31">
              <a:extLst>
                <a:ext uri="{FF2B5EF4-FFF2-40B4-BE49-F238E27FC236}">
                  <a16:creationId xmlns:a16="http://schemas.microsoft.com/office/drawing/2014/main" id="{56F12368-9674-487C-AA80-7051B6041B4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76614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28" name="Freeform 32">
              <a:extLst>
                <a:ext uri="{FF2B5EF4-FFF2-40B4-BE49-F238E27FC236}">
                  <a16:creationId xmlns:a16="http://schemas.microsoft.com/office/drawing/2014/main" id="{711832B8-9449-4913-BC68-BB0BD02481D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050474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29" name="Freeform 29">
              <a:extLst>
                <a:ext uri="{FF2B5EF4-FFF2-40B4-BE49-F238E27FC236}">
                  <a16:creationId xmlns:a16="http://schemas.microsoft.com/office/drawing/2014/main" id="{BC64ABF5-449B-4223-8659-3E32FE8DE0D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614751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30" name="Freeform 30">
              <a:extLst>
                <a:ext uri="{FF2B5EF4-FFF2-40B4-BE49-F238E27FC236}">
                  <a16:creationId xmlns:a16="http://schemas.microsoft.com/office/drawing/2014/main" id="{D0386E01-BB64-4325-8B00-5C600DEEDAC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288610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31" name="Freeform 31">
              <a:extLst>
                <a:ext uri="{FF2B5EF4-FFF2-40B4-BE49-F238E27FC236}">
                  <a16:creationId xmlns:a16="http://schemas.microsoft.com/office/drawing/2014/main" id="{DBAF5DF2-1187-4DC5-921F-3D582C6F0BC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721846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32" name="Freeform 32">
              <a:extLst>
                <a:ext uri="{FF2B5EF4-FFF2-40B4-BE49-F238E27FC236}">
                  <a16:creationId xmlns:a16="http://schemas.microsoft.com/office/drawing/2014/main" id="{BBF9735B-F5C8-4CF2-B2EE-C9FCF344D8B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95705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33" name="Freeform 29">
              <a:extLst>
                <a:ext uri="{FF2B5EF4-FFF2-40B4-BE49-F238E27FC236}">
                  <a16:creationId xmlns:a16="http://schemas.microsoft.com/office/drawing/2014/main" id="{46F34481-AADE-476B-95C7-F05DD5C2D87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959982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34" name="Freeform 30">
              <a:extLst>
                <a:ext uri="{FF2B5EF4-FFF2-40B4-BE49-F238E27FC236}">
                  <a16:creationId xmlns:a16="http://schemas.microsoft.com/office/drawing/2014/main" id="{96C4BC29-4C4A-4077-8182-396DBB576B9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633842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35" name="Freeform 31">
              <a:extLst>
                <a:ext uri="{FF2B5EF4-FFF2-40B4-BE49-F238E27FC236}">
                  <a16:creationId xmlns:a16="http://schemas.microsoft.com/office/drawing/2014/main" id="{217570C4-36E4-4AA8-BFD0-1019A9231CC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067077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36" name="Freeform 32">
              <a:extLst>
                <a:ext uri="{FF2B5EF4-FFF2-40B4-BE49-F238E27FC236}">
                  <a16:creationId xmlns:a16="http://schemas.microsoft.com/office/drawing/2014/main" id="{AAA2BEA2-D2FC-4C19-99F4-8DBCBF2A0B1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740936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37" name="Freeform 29">
              <a:extLst>
                <a:ext uri="{FF2B5EF4-FFF2-40B4-BE49-F238E27FC236}">
                  <a16:creationId xmlns:a16="http://schemas.microsoft.com/office/drawing/2014/main" id="{E8C97EAE-833F-49B4-AEB5-3B929C844A8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305213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38" name="Freeform 30">
              <a:extLst>
                <a:ext uri="{FF2B5EF4-FFF2-40B4-BE49-F238E27FC236}">
                  <a16:creationId xmlns:a16="http://schemas.microsoft.com/office/drawing/2014/main" id="{0550D09E-8869-4325-86CD-E108995DDBD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979072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39" name="Freeform 31">
              <a:extLst>
                <a:ext uri="{FF2B5EF4-FFF2-40B4-BE49-F238E27FC236}">
                  <a16:creationId xmlns:a16="http://schemas.microsoft.com/office/drawing/2014/main" id="{A9AFA8E4-18B6-4581-845D-9F133609647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412308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40" name="Freeform 32">
              <a:extLst>
                <a:ext uri="{FF2B5EF4-FFF2-40B4-BE49-F238E27FC236}">
                  <a16:creationId xmlns:a16="http://schemas.microsoft.com/office/drawing/2014/main" id="{6CAD8EC6-D576-46BF-B70A-9EBB15C8AB6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086167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41" name="Freeform 587">
              <a:extLst>
                <a:ext uri="{FF2B5EF4-FFF2-40B4-BE49-F238E27FC236}">
                  <a16:creationId xmlns:a16="http://schemas.microsoft.com/office/drawing/2014/main" id="{6FD8427B-CE40-4DD8-939B-2E18546C94B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650445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42" name="Freeform 588">
              <a:extLst>
                <a:ext uri="{FF2B5EF4-FFF2-40B4-BE49-F238E27FC236}">
                  <a16:creationId xmlns:a16="http://schemas.microsoft.com/office/drawing/2014/main" id="{1B04A065-D77F-4A68-AEB5-3AEBC37AE9D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324303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43" name="Freeform 589">
              <a:extLst>
                <a:ext uri="{FF2B5EF4-FFF2-40B4-BE49-F238E27FC236}">
                  <a16:creationId xmlns:a16="http://schemas.microsoft.com/office/drawing/2014/main" id="{44131293-3CDB-4ECB-98B7-B1224768E87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757539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44" name="Freeform 590">
              <a:extLst>
                <a:ext uri="{FF2B5EF4-FFF2-40B4-BE49-F238E27FC236}">
                  <a16:creationId xmlns:a16="http://schemas.microsoft.com/office/drawing/2014/main" id="{ED8566A8-1CB8-47B1-814A-30A8D700A50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431399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45" name="Freeform 29">
              <a:extLst>
                <a:ext uri="{FF2B5EF4-FFF2-40B4-BE49-F238E27FC236}">
                  <a16:creationId xmlns:a16="http://schemas.microsoft.com/office/drawing/2014/main" id="{F106ACD6-8A0C-452C-9A2E-A3476986691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995675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46" name="Freeform 31">
              <a:extLst>
                <a:ext uri="{FF2B5EF4-FFF2-40B4-BE49-F238E27FC236}">
                  <a16:creationId xmlns:a16="http://schemas.microsoft.com/office/drawing/2014/main" id="{D7BB2413-B04D-4328-872C-0F581970589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02769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85" name="Freeform 29">
              <a:extLst>
                <a:ext uri="{FF2B5EF4-FFF2-40B4-BE49-F238E27FC236}">
                  <a16:creationId xmlns:a16="http://schemas.microsoft.com/office/drawing/2014/main" id="{63FBF41C-AEB3-4046-A826-595978A1D05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667048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86" name="Freeform 30">
              <a:extLst>
                <a:ext uri="{FF2B5EF4-FFF2-40B4-BE49-F238E27FC236}">
                  <a16:creationId xmlns:a16="http://schemas.microsoft.com/office/drawing/2014/main" id="{9122AE30-BACF-4CCD-9B07-5CE73BF3877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340907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87" name="Freeform 31">
              <a:extLst>
                <a:ext uri="{FF2B5EF4-FFF2-40B4-BE49-F238E27FC236}">
                  <a16:creationId xmlns:a16="http://schemas.microsoft.com/office/drawing/2014/main" id="{2BC13C36-EDC8-446A-8384-E3A8538FA7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774142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88" name="Freeform 32">
              <a:extLst>
                <a:ext uri="{FF2B5EF4-FFF2-40B4-BE49-F238E27FC236}">
                  <a16:creationId xmlns:a16="http://schemas.microsoft.com/office/drawing/2014/main" id="{D7AA2B38-1811-47A6-AEA8-A6C69DAE363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448001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89" name="Freeform 29">
              <a:extLst>
                <a:ext uri="{FF2B5EF4-FFF2-40B4-BE49-F238E27FC236}">
                  <a16:creationId xmlns:a16="http://schemas.microsoft.com/office/drawing/2014/main" id="{7F56B87E-4822-4DEB-AD21-D72B4C92F32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12278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90" name="Freeform 30">
              <a:extLst>
                <a:ext uri="{FF2B5EF4-FFF2-40B4-BE49-F238E27FC236}">
                  <a16:creationId xmlns:a16="http://schemas.microsoft.com/office/drawing/2014/main" id="{148BD1A7-F4DB-4E65-A923-A25E0DF9B28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686138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91" name="Freeform 31">
              <a:extLst>
                <a:ext uri="{FF2B5EF4-FFF2-40B4-BE49-F238E27FC236}">
                  <a16:creationId xmlns:a16="http://schemas.microsoft.com/office/drawing/2014/main" id="{9BCBF8E9-7DB4-4612-9579-AC569187C9F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19373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92" name="Freeform 32">
              <a:extLst>
                <a:ext uri="{FF2B5EF4-FFF2-40B4-BE49-F238E27FC236}">
                  <a16:creationId xmlns:a16="http://schemas.microsoft.com/office/drawing/2014/main" id="{88034BA7-AB65-4694-A441-5ABD835443E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793231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93" name="Freeform 29">
              <a:extLst>
                <a:ext uri="{FF2B5EF4-FFF2-40B4-BE49-F238E27FC236}">
                  <a16:creationId xmlns:a16="http://schemas.microsoft.com/office/drawing/2014/main" id="{7EBC240C-323B-4BA3-8164-D6972856755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357510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94" name="Freeform 30">
              <a:extLst>
                <a:ext uri="{FF2B5EF4-FFF2-40B4-BE49-F238E27FC236}">
                  <a16:creationId xmlns:a16="http://schemas.microsoft.com/office/drawing/2014/main" id="{24A0EAE1-0284-47CE-A39A-3AF503AE18B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031369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95" name="Freeform 31">
              <a:extLst>
                <a:ext uri="{FF2B5EF4-FFF2-40B4-BE49-F238E27FC236}">
                  <a16:creationId xmlns:a16="http://schemas.microsoft.com/office/drawing/2014/main" id="{61BB443E-D8F0-4D82-99A9-CA1FB7C4E00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464604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96" name="Freeform 32">
              <a:extLst>
                <a:ext uri="{FF2B5EF4-FFF2-40B4-BE49-F238E27FC236}">
                  <a16:creationId xmlns:a16="http://schemas.microsoft.com/office/drawing/2014/main" id="{5642677F-134C-4D89-B5B4-D5AE60337D2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138464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97" name="Freeform 29">
              <a:extLst>
                <a:ext uri="{FF2B5EF4-FFF2-40B4-BE49-F238E27FC236}">
                  <a16:creationId xmlns:a16="http://schemas.microsoft.com/office/drawing/2014/main" id="{2FF181D4-C7D1-47ED-8B83-C171872939D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702740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98" name="Freeform 30">
              <a:extLst>
                <a:ext uri="{FF2B5EF4-FFF2-40B4-BE49-F238E27FC236}">
                  <a16:creationId xmlns:a16="http://schemas.microsoft.com/office/drawing/2014/main" id="{B1448889-2EB5-4CFF-A526-397C04A76F2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376599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199" name="Freeform 31">
              <a:extLst>
                <a:ext uri="{FF2B5EF4-FFF2-40B4-BE49-F238E27FC236}">
                  <a16:creationId xmlns:a16="http://schemas.microsoft.com/office/drawing/2014/main" id="{ACF26832-7C8D-4682-A2C7-D65C9627112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809836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00" name="Freeform 32">
              <a:extLst>
                <a:ext uri="{FF2B5EF4-FFF2-40B4-BE49-F238E27FC236}">
                  <a16:creationId xmlns:a16="http://schemas.microsoft.com/office/drawing/2014/main" id="{A7B707C2-3B30-4325-916A-C035BA66E05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483694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01" name="Freeform 447">
              <a:extLst>
                <a:ext uri="{FF2B5EF4-FFF2-40B4-BE49-F238E27FC236}">
                  <a16:creationId xmlns:a16="http://schemas.microsoft.com/office/drawing/2014/main" id="{B5707B81-2347-40FB-84BF-AEB5490F300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047972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02" name="Freeform 448">
              <a:extLst>
                <a:ext uri="{FF2B5EF4-FFF2-40B4-BE49-F238E27FC236}">
                  <a16:creationId xmlns:a16="http://schemas.microsoft.com/office/drawing/2014/main" id="{EDFB3693-1210-41B0-AD66-C0EAE648E18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721830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03" name="Freeform 449">
              <a:extLst>
                <a:ext uri="{FF2B5EF4-FFF2-40B4-BE49-F238E27FC236}">
                  <a16:creationId xmlns:a16="http://schemas.microsoft.com/office/drawing/2014/main" id="{21E3AC9C-D382-47FB-BE24-2BF4044A3E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155066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04" name="Freeform 450">
              <a:extLst>
                <a:ext uri="{FF2B5EF4-FFF2-40B4-BE49-F238E27FC236}">
                  <a16:creationId xmlns:a16="http://schemas.microsoft.com/office/drawing/2014/main" id="{4C88C642-8E68-4914-B1A4-98DDDF3D24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828926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05" name="Freeform 29">
              <a:extLst>
                <a:ext uri="{FF2B5EF4-FFF2-40B4-BE49-F238E27FC236}">
                  <a16:creationId xmlns:a16="http://schemas.microsoft.com/office/drawing/2014/main" id="{3B7262F5-655D-4CF0-8D93-A07F9E6202F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393203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06" name="Freeform 31">
              <a:extLst>
                <a:ext uri="{FF2B5EF4-FFF2-40B4-BE49-F238E27FC236}">
                  <a16:creationId xmlns:a16="http://schemas.microsoft.com/office/drawing/2014/main" id="{2E7DA8FB-4D80-45CD-B2E7-59776911A2F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500297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07" name="Freeform 29">
              <a:extLst>
                <a:ext uri="{FF2B5EF4-FFF2-40B4-BE49-F238E27FC236}">
                  <a16:creationId xmlns:a16="http://schemas.microsoft.com/office/drawing/2014/main" id="{4B93FA50-2829-4B7C-9A02-57F45E9EC2C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4575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08" name="Freeform 30">
              <a:extLst>
                <a:ext uri="{FF2B5EF4-FFF2-40B4-BE49-F238E27FC236}">
                  <a16:creationId xmlns:a16="http://schemas.microsoft.com/office/drawing/2014/main" id="{36F8BAF9-9F80-45F2-BD7C-9503AEBA09A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8433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09" name="Freeform 31">
              <a:extLst>
                <a:ext uri="{FF2B5EF4-FFF2-40B4-BE49-F238E27FC236}">
                  <a16:creationId xmlns:a16="http://schemas.microsoft.com/office/drawing/2014/main" id="{8BB9088D-8A28-43F2-9C65-4BC5D5117CF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71668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10" name="Freeform 32">
              <a:extLst>
                <a:ext uri="{FF2B5EF4-FFF2-40B4-BE49-F238E27FC236}">
                  <a16:creationId xmlns:a16="http://schemas.microsoft.com/office/drawing/2014/main" id="{2A1860C0-E052-4551-B0A4-9FCD86C5B0A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45528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11" name="Freeform 29">
              <a:extLst>
                <a:ext uri="{FF2B5EF4-FFF2-40B4-BE49-F238E27FC236}">
                  <a16:creationId xmlns:a16="http://schemas.microsoft.com/office/drawing/2014/main" id="{EACDC31D-CF23-461A-8CA5-E7A173E4435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9805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12" name="Freeform 30">
              <a:extLst>
                <a:ext uri="{FF2B5EF4-FFF2-40B4-BE49-F238E27FC236}">
                  <a16:creationId xmlns:a16="http://schemas.microsoft.com/office/drawing/2014/main" id="{A80DB1DC-E6EE-402A-AD77-948CFACF1CD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664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13" name="Freeform 31">
              <a:extLst>
                <a:ext uri="{FF2B5EF4-FFF2-40B4-BE49-F238E27FC236}">
                  <a16:creationId xmlns:a16="http://schemas.microsoft.com/office/drawing/2014/main" id="{AF79D9E3-AF8D-4346-B927-CBB14C23873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6899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214" name="Freeform 32">
              <a:extLst>
                <a:ext uri="{FF2B5EF4-FFF2-40B4-BE49-F238E27FC236}">
                  <a16:creationId xmlns:a16="http://schemas.microsoft.com/office/drawing/2014/main" id="{B1E0B898-03AA-4946-8793-2B6BD79C700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90758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16" name="Group 1815">
            <a:extLst>
              <a:ext uri="{FF2B5EF4-FFF2-40B4-BE49-F238E27FC236}">
                <a16:creationId xmlns:a16="http://schemas.microsoft.com/office/drawing/2014/main" id="{2664D0B0-09D6-4FA8-82F9-5E73C364D9F6}"/>
              </a:ext>
            </a:extLst>
          </p:cNvPr>
          <p:cNvGrpSpPr/>
          <p:nvPr userDrawn="1"/>
        </p:nvGrpSpPr>
        <p:grpSpPr>
          <a:xfrm>
            <a:off x="83663" y="4339347"/>
            <a:ext cx="12009863" cy="176637"/>
            <a:chOff x="83663" y="4268156"/>
            <a:chExt cx="12009863" cy="176637"/>
          </a:xfrm>
        </p:grpSpPr>
        <p:sp>
          <p:nvSpPr>
            <p:cNvPr id="1439" name="Freeform 29">
              <a:extLst>
                <a:ext uri="{FF2B5EF4-FFF2-40B4-BE49-F238E27FC236}">
                  <a16:creationId xmlns:a16="http://schemas.microsoft.com/office/drawing/2014/main" id="{338F2019-30B7-4940-A78F-943E9FC2B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5196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40" name="Freeform 30">
              <a:extLst>
                <a:ext uri="{FF2B5EF4-FFF2-40B4-BE49-F238E27FC236}">
                  <a16:creationId xmlns:a16="http://schemas.microsoft.com/office/drawing/2014/main" id="{A9F8DAD2-3476-42FF-ACE8-7A8E996301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1337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41" name="Freeform 31">
              <a:extLst>
                <a:ext uri="{FF2B5EF4-FFF2-40B4-BE49-F238E27FC236}">
                  <a16:creationId xmlns:a16="http://schemas.microsoft.com/office/drawing/2014/main" id="{9681D8EC-C42F-4FB2-A598-A7D236B59D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3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42" name="Freeform 32">
              <a:extLst>
                <a:ext uri="{FF2B5EF4-FFF2-40B4-BE49-F238E27FC236}">
                  <a16:creationId xmlns:a16="http://schemas.microsoft.com/office/drawing/2014/main" id="{24A63BF5-FA4A-40E3-B7C1-C198B848A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2290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43" name="Freeform 29">
              <a:extLst>
                <a:ext uri="{FF2B5EF4-FFF2-40B4-BE49-F238E27FC236}">
                  <a16:creationId xmlns:a16="http://schemas.microsoft.com/office/drawing/2014/main" id="{0189455C-E4C5-4047-8F26-FC04229915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9966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44" name="Freeform 30">
              <a:extLst>
                <a:ext uri="{FF2B5EF4-FFF2-40B4-BE49-F238E27FC236}">
                  <a16:creationId xmlns:a16="http://schemas.microsoft.com/office/drawing/2014/main" id="{A670E9A0-4F94-4CC5-B60F-C2D155742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86106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45" name="Freeform 31">
              <a:extLst>
                <a:ext uri="{FF2B5EF4-FFF2-40B4-BE49-F238E27FC236}">
                  <a16:creationId xmlns:a16="http://schemas.microsoft.com/office/drawing/2014/main" id="{E336D6CE-6654-46BC-B8A9-6398208B1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432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46" name="Freeform 32">
              <a:extLst>
                <a:ext uri="{FF2B5EF4-FFF2-40B4-BE49-F238E27FC236}">
                  <a16:creationId xmlns:a16="http://schemas.microsoft.com/office/drawing/2014/main" id="{2C1E14D6-7B7C-4DC4-9C71-DEB9CDCC6A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7060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47" name="Freeform 29">
              <a:extLst>
                <a:ext uri="{FF2B5EF4-FFF2-40B4-BE49-F238E27FC236}">
                  <a16:creationId xmlns:a16="http://schemas.microsoft.com/office/drawing/2014/main" id="{E54D5085-E3BB-4802-9D55-A8A025BA9E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14734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48" name="Freeform 30">
              <a:extLst>
                <a:ext uri="{FF2B5EF4-FFF2-40B4-BE49-F238E27FC236}">
                  <a16:creationId xmlns:a16="http://schemas.microsoft.com/office/drawing/2014/main" id="{CFE93082-32AA-428C-845E-3B01F15575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0875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49" name="Freeform 31">
              <a:extLst>
                <a:ext uri="{FF2B5EF4-FFF2-40B4-BE49-F238E27FC236}">
                  <a16:creationId xmlns:a16="http://schemas.microsoft.com/office/drawing/2014/main" id="{04F2075C-F771-4B38-8AA6-19DFF6DA31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93201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50" name="Freeform 32">
              <a:extLst>
                <a:ext uri="{FF2B5EF4-FFF2-40B4-BE49-F238E27FC236}">
                  <a16:creationId xmlns:a16="http://schemas.microsoft.com/office/drawing/2014/main" id="{15626077-0892-4F56-9E9A-A91CAFC84C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21829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51" name="Freeform 29">
              <a:extLst>
                <a:ext uri="{FF2B5EF4-FFF2-40B4-BE49-F238E27FC236}">
                  <a16:creationId xmlns:a16="http://schemas.microsoft.com/office/drawing/2014/main" id="{DA548E9E-2CBC-4D21-AF0B-BE2CBB268B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69503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52" name="Freeform 30">
              <a:extLst>
                <a:ext uri="{FF2B5EF4-FFF2-40B4-BE49-F238E27FC236}">
                  <a16:creationId xmlns:a16="http://schemas.microsoft.com/office/drawing/2014/main" id="{6E8B55B4-4C66-411A-9C93-29B6E763AC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5644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53" name="Freeform 31">
              <a:extLst>
                <a:ext uri="{FF2B5EF4-FFF2-40B4-BE49-F238E27FC236}">
                  <a16:creationId xmlns:a16="http://schemas.microsoft.com/office/drawing/2014/main" id="{7433CDB3-2ACF-4924-91A9-800FF65DA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7969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54" name="Freeform 32">
              <a:extLst>
                <a:ext uri="{FF2B5EF4-FFF2-40B4-BE49-F238E27FC236}">
                  <a16:creationId xmlns:a16="http://schemas.microsoft.com/office/drawing/2014/main" id="{F533035C-8739-479E-BF14-00C92FDC8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76598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55" name="Freeform 477">
              <a:extLst>
                <a:ext uri="{FF2B5EF4-FFF2-40B4-BE49-F238E27FC236}">
                  <a16:creationId xmlns:a16="http://schemas.microsoft.com/office/drawing/2014/main" id="{7A45CC5D-8BC5-41BD-8D1B-7973FE3A9A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4272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56" name="Freeform 478">
              <a:extLst>
                <a:ext uri="{FF2B5EF4-FFF2-40B4-BE49-F238E27FC236}">
                  <a16:creationId xmlns:a16="http://schemas.microsoft.com/office/drawing/2014/main" id="{246A887A-2A17-4D09-A6CB-9106C899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50413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57" name="Freeform 479">
              <a:extLst>
                <a:ext uri="{FF2B5EF4-FFF2-40B4-BE49-F238E27FC236}">
                  <a16:creationId xmlns:a16="http://schemas.microsoft.com/office/drawing/2014/main" id="{E4865FF5-56B9-4618-B1C1-604520E2B6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2739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58" name="Freeform 480">
              <a:extLst>
                <a:ext uri="{FF2B5EF4-FFF2-40B4-BE49-F238E27FC236}">
                  <a16:creationId xmlns:a16="http://schemas.microsoft.com/office/drawing/2014/main" id="{D66DFE4A-CD08-4133-B866-22E5E3D119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1366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59" name="Freeform 29">
              <a:extLst>
                <a:ext uri="{FF2B5EF4-FFF2-40B4-BE49-F238E27FC236}">
                  <a16:creationId xmlns:a16="http://schemas.microsoft.com/office/drawing/2014/main" id="{78D81E66-FEA8-4693-A372-72256233F4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9042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60" name="Freeform 31">
              <a:extLst>
                <a:ext uri="{FF2B5EF4-FFF2-40B4-BE49-F238E27FC236}">
                  <a16:creationId xmlns:a16="http://schemas.microsoft.com/office/drawing/2014/main" id="{924970A0-4510-4D6D-9B59-B1AD1432CC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7508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61" name="Freeform 29">
              <a:extLst>
                <a:ext uri="{FF2B5EF4-FFF2-40B4-BE49-F238E27FC236}">
                  <a16:creationId xmlns:a16="http://schemas.microsoft.com/office/drawing/2014/main" id="{E40FB3BA-EB8B-4C2A-95C9-83F1140D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07670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62" name="Freeform 30">
              <a:extLst>
                <a:ext uri="{FF2B5EF4-FFF2-40B4-BE49-F238E27FC236}">
                  <a16:creationId xmlns:a16="http://schemas.microsoft.com/office/drawing/2014/main" id="{2FF5D27C-7410-4784-B7E2-B8804036A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33811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63" name="Freeform 31">
              <a:extLst>
                <a:ext uri="{FF2B5EF4-FFF2-40B4-BE49-F238E27FC236}">
                  <a16:creationId xmlns:a16="http://schemas.microsoft.com/office/drawing/2014/main" id="{6BDC48F9-D85C-4B3F-86C9-05EA08EFA6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136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64" name="Freeform 32">
              <a:extLst>
                <a:ext uri="{FF2B5EF4-FFF2-40B4-BE49-F238E27FC236}">
                  <a16:creationId xmlns:a16="http://schemas.microsoft.com/office/drawing/2014/main" id="{CC5C7652-6138-4377-9A9F-963D444E49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14764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65" name="Freeform 29">
              <a:extLst>
                <a:ext uri="{FF2B5EF4-FFF2-40B4-BE49-F238E27FC236}">
                  <a16:creationId xmlns:a16="http://schemas.microsoft.com/office/drawing/2014/main" id="{2A3F4B02-0C46-449C-B640-C8A3F324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62439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66" name="Freeform 30">
              <a:extLst>
                <a:ext uri="{FF2B5EF4-FFF2-40B4-BE49-F238E27FC236}">
                  <a16:creationId xmlns:a16="http://schemas.microsoft.com/office/drawing/2014/main" id="{00771A03-8824-461A-B3A4-E460D2E5F5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88580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67" name="Freeform 31">
              <a:extLst>
                <a:ext uri="{FF2B5EF4-FFF2-40B4-BE49-F238E27FC236}">
                  <a16:creationId xmlns:a16="http://schemas.microsoft.com/office/drawing/2014/main" id="{B37EF2DC-D837-47C1-BAF4-0A9B28E702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0905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68" name="Freeform 32">
              <a:extLst>
                <a:ext uri="{FF2B5EF4-FFF2-40B4-BE49-F238E27FC236}">
                  <a16:creationId xmlns:a16="http://schemas.microsoft.com/office/drawing/2014/main" id="{05438C75-FC41-45DF-9044-4FE2B41F9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69534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69" name="Freeform 29">
              <a:extLst>
                <a:ext uri="{FF2B5EF4-FFF2-40B4-BE49-F238E27FC236}">
                  <a16:creationId xmlns:a16="http://schemas.microsoft.com/office/drawing/2014/main" id="{DE619581-9854-4CDD-A993-242FA47715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208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70" name="Freeform 30">
              <a:extLst>
                <a:ext uri="{FF2B5EF4-FFF2-40B4-BE49-F238E27FC236}">
                  <a16:creationId xmlns:a16="http://schemas.microsoft.com/office/drawing/2014/main" id="{8E3B601F-C801-4EC3-A533-23E9F91C3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3348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71" name="Freeform 31">
              <a:extLst>
                <a:ext uri="{FF2B5EF4-FFF2-40B4-BE49-F238E27FC236}">
                  <a16:creationId xmlns:a16="http://schemas.microsoft.com/office/drawing/2014/main" id="{E8A6149C-50C4-4FC2-BA79-A54B0E020A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5674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72" name="Freeform 32">
              <a:extLst>
                <a:ext uri="{FF2B5EF4-FFF2-40B4-BE49-F238E27FC236}">
                  <a16:creationId xmlns:a16="http://schemas.microsoft.com/office/drawing/2014/main" id="{253A8C38-23AB-4365-B938-B302B431CE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4302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73" name="Freeform 29">
              <a:extLst>
                <a:ext uri="{FF2B5EF4-FFF2-40B4-BE49-F238E27FC236}">
                  <a16:creationId xmlns:a16="http://schemas.microsoft.com/office/drawing/2014/main" id="{382E235D-D964-4D7B-8FD5-7F4D354131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977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74" name="Freeform 30">
              <a:extLst>
                <a:ext uri="{FF2B5EF4-FFF2-40B4-BE49-F238E27FC236}">
                  <a16:creationId xmlns:a16="http://schemas.microsoft.com/office/drawing/2014/main" id="{DB740A09-9C2B-4629-8CF5-C2B6C256BA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8118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75" name="Freeform 31">
              <a:extLst>
                <a:ext uri="{FF2B5EF4-FFF2-40B4-BE49-F238E27FC236}">
                  <a16:creationId xmlns:a16="http://schemas.microsoft.com/office/drawing/2014/main" id="{F3BE38D0-3DDF-4CEC-9791-609B497D90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443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76" name="Freeform 32">
              <a:extLst>
                <a:ext uri="{FF2B5EF4-FFF2-40B4-BE49-F238E27FC236}">
                  <a16:creationId xmlns:a16="http://schemas.microsoft.com/office/drawing/2014/main" id="{3B03933F-D52A-432D-AE9F-8D92341130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9071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77" name="Freeform 499">
              <a:extLst>
                <a:ext uri="{FF2B5EF4-FFF2-40B4-BE49-F238E27FC236}">
                  <a16:creationId xmlns:a16="http://schemas.microsoft.com/office/drawing/2014/main" id="{5A4AEFAF-63D8-44BB-AE45-9545D20851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6745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78" name="Freeform 500">
              <a:extLst>
                <a:ext uri="{FF2B5EF4-FFF2-40B4-BE49-F238E27FC236}">
                  <a16:creationId xmlns:a16="http://schemas.microsoft.com/office/drawing/2014/main" id="{2BB82494-4BA1-40E6-9E2A-F58B0AEF69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2887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79" name="Freeform 501">
              <a:extLst>
                <a:ext uri="{FF2B5EF4-FFF2-40B4-BE49-F238E27FC236}">
                  <a16:creationId xmlns:a16="http://schemas.microsoft.com/office/drawing/2014/main" id="{9F6C5321-F033-4DAF-B0F4-A74525DB37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05212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80" name="Freeform 502">
              <a:extLst>
                <a:ext uri="{FF2B5EF4-FFF2-40B4-BE49-F238E27FC236}">
                  <a16:creationId xmlns:a16="http://schemas.microsoft.com/office/drawing/2014/main" id="{D6151E53-BCED-451D-84EF-E182739DF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33840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81" name="Freeform 29">
              <a:extLst>
                <a:ext uri="{FF2B5EF4-FFF2-40B4-BE49-F238E27FC236}">
                  <a16:creationId xmlns:a16="http://schemas.microsoft.com/office/drawing/2014/main" id="{3111E34A-3388-465E-83CD-198A78D5E7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81515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82" name="Freeform 31">
              <a:extLst>
                <a:ext uri="{FF2B5EF4-FFF2-40B4-BE49-F238E27FC236}">
                  <a16:creationId xmlns:a16="http://schemas.microsoft.com/office/drawing/2014/main" id="{8C386E69-1238-4C66-8BF5-BC80D3B9A1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59981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49" name="Freeform 29">
              <a:extLst>
                <a:ext uri="{FF2B5EF4-FFF2-40B4-BE49-F238E27FC236}">
                  <a16:creationId xmlns:a16="http://schemas.microsoft.com/office/drawing/2014/main" id="{4812AC64-8206-4874-8920-4FF50F74C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510142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50" name="Freeform 30">
              <a:extLst>
                <a:ext uri="{FF2B5EF4-FFF2-40B4-BE49-F238E27FC236}">
                  <a16:creationId xmlns:a16="http://schemas.microsoft.com/office/drawing/2014/main" id="{4B3C723A-1097-47DE-A2B4-F8D4DE5EA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36283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51" name="Freeform 31">
              <a:extLst>
                <a:ext uri="{FF2B5EF4-FFF2-40B4-BE49-F238E27FC236}">
                  <a16:creationId xmlns:a16="http://schemas.microsoft.com/office/drawing/2014/main" id="{5F1AC1EA-A808-45F9-8E2A-8DFB8DEA76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8609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52" name="Freeform 32">
              <a:extLst>
                <a:ext uri="{FF2B5EF4-FFF2-40B4-BE49-F238E27FC236}">
                  <a16:creationId xmlns:a16="http://schemas.microsoft.com/office/drawing/2014/main" id="{C1782D5D-53B7-49AA-BB85-225660138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17237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53" name="Freeform 29">
              <a:extLst>
                <a:ext uri="{FF2B5EF4-FFF2-40B4-BE49-F238E27FC236}">
                  <a16:creationId xmlns:a16="http://schemas.microsoft.com/office/drawing/2014/main" id="{1643AFEE-5E62-43D3-99A8-7F14209367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64912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54" name="Freeform 30">
              <a:extLst>
                <a:ext uri="{FF2B5EF4-FFF2-40B4-BE49-F238E27FC236}">
                  <a16:creationId xmlns:a16="http://schemas.microsoft.com/office/drawing/2014/main" id="{290C7006-CF1F-4094-AE94-11B190852A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91052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55" name="Freeform 31">
              <a:extLst>
                <a:ext uri="{FF2B5EF4-FFF2-40B4-BE49-F238E27FC236}">
                  <a16:creationId xmlns:a16="http://schemas.microsoft.com/office/drawing/2014/main" id="{FB0E67D2-2174-491A-B60D-683E92B23F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43378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56" name="Freeform 32">
              <a:extLst>
                <a:ext uri="{FF2B5EF4-FFF2-40B4-BE49-F238E27FC236}">
                  <a16:creationId xmlns:a16="http://schemas.microsoft.com/office/drawing/2014/main" id="{A49BFDEE-B2E5-4A79-B9B7-95A44E3A28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72007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57" name="Freeform 29">
              <a:extLst>
                <a:ext uri="{FF2B5EF4-FFF2-40B4-BE49-F238E27FC236}">
                  <a16:creationId xmlns:a16="http://schemas.microsoft.com/office/drawing/2014/main" id="{63AD8FE8-EA3A-4ECE-8417-80888AA995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19680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58" name="Freeform 30">
              <a:extLst>
                <a:ext uri="{FF2B5EF4-FFF2-40B4-BE49-F238E27FC236}">
                  <a16:creationId xmlns:a16="http://schemas.microsoft.com/office/drawing/2014/main" id="{F273511D-9A4C-4E63-B37B-1D415FB30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45821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59" name="Freeform 31">
              <a:extLst>
                <a:ext uri="{FF2B5EF4-FFF2-40B4-BE49-F238E27FC236}">
                  <a16:creationId xmlns:a16="http://schemas.microsoft.com/office/drawing/2014/main" id="{10B7B65E-BBB1-41B7-A4A5-C231AA00F2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98147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60" name="Freeform 32">
              <a:extLst>
                <a:ext uri="{FF2B5EF4-FFF2-40B4-BE49-F238E27FC236}">
                  <a16:creationId xmlns:a16="http://schemas.microsoft.com/office/drawing/2014/main" id="{274C6834-FB5B-4D95-A67A-25025402C7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26774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61" name="Freeform 29">
              <a:extLst>
                <a:ext uri="{FF2B5EF4-FFF2-40B4-BE49-F238E27FC236}">
                  <a16:creationId xmlns:a16="http://schemas.microsoft.com/office/drawing/2014/main" id="{D1C3A114-2E61-49AE-BEF2-5E4ADA6FFD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4450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62" name="Freeform 30">
              <a:extLst>
                <a:ext uri="{FF2B5EF4-FFF2-40B4-BE49-F238E27FC236}">
                  <a16:creationId xmlns:a16="http://schemas.microsoft.com/office/drawing/2014/main" id="{5C79E0F9-2E7D-4924-97CF-ACCC09435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00591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63" name="Freeform 31">
              <a:extLst>
                <a:ext uri="{FF2B5EF4-FFF2-40B4-BE49-F238E27FC236}">
                  <a16:creationId xmlns:a16="http://schemas.microsoft.com/office/drawing/2014/main" id="{9E3D83BD-EB97-45D4-8DB9-5D98F57037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52915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64" name="Freeform 32">
              <a:extLst>
                <a:ext uri="{FF2B5EF4-FFF2-40B4-BE49-F238E27FC236}">
                  <a16:creationId xmlns:a16="http://schemas.microsoft.com/office/drawing/2014/main" id="{03A750A3-5E66-42B0-8F35-A27F836ECA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81544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65" name="Freeform 387">
              <a:extLst>
                <a:ext uri="{FF2B5EF4-FFF2-40B4-BE49-F238E27FC236}">
                  <a16:creationId xmlns:a16="http://schemas.microsoft.com/office/drawing/2014/main" id="{6281DA3F-CC25-49E5-A66F-D1C5E3A8E7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9218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66" name="Freeform 388">
              <a:extLst>
                <a:ext uri="{FF2B5EF4-FFF2-40B4-BE49-F238E27FC236}">
                  <a16:creationId xmlns:a16="http://schemas.microsoft.com/office/drawing/2014/main" id="{777BF4C0-C01F-47BA-BBE7-65F078FB55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55360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67" name="Freeform 389">
              <a:extLst>
                <a:ext uri="{FF2B5EF4-FFF2-40B4-BE49-F238E27FC236}">
                  <a16:creationId xmlns:a16="http://schemas.microsoft.com/office/drawing/2014/main" id="{4567BBA9-E18E-4ACE-A327-E3F8744B99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07685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68" name="Freeform 390">
              <a:extLst>
                <a:ext uri="{FF2B5EF4-FFF2-40B4-BE49-F238E27FC236}">
                  <a16:creationId xmlns:a16="http://schemas.microsoft.com/office/drawing/2014/main" id="{94CED3DB-9321-488E-B8F3-A1494765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36312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69" name="Freeform 29">
              <a:extLst>
                <a:ext uri="{FF2B5EF4-FFF2-40B4-BE49-F238E27FC236}">
                  <a16:creationId xmlns:a16="http://schemas.microsoft.com/office/drawing/2014/main" id="{E0DCD76E-41A0-4E54-A199-A4D1DEF053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3987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70" name="Freeform 31">
              <a:extLst>
                <a:ext uri="{FF2B5EF4-FFF2-40B4-BE49-F238E27FC236}">
                  <a16:creationId xmlns:a16="http://schemas.microsoft.com/office/drawing/2014/main" id="{4573DADF-B71E-48A1-810F-4A59580B1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62454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71" name="Freeform 29">
              <a:extLst>
                <a:ext uri="{FF2B5EF4-FFF2-40B4-BE49-F238E27FC236}">
                  <a16:creationId xmlns:a16="http://schemas.microsoft.com/office/drawing/2014/main" id="{36BB6503-5721-4913-B98C-335FEDF856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12615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72" name="Freeform 30">
              <a:extLst>
                <a:ext uri="{FF2B5EF4-FFF2-40B4-BE49-F238E27FC236}">
                  <a16:creationId xmlns:a16="http://schemas.microsoft.com/office/drawing/2014/main" id="{5BFFB639-C4B5-4D63-970D-89BBF17C1D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8757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73" name="Freeform 31">
              <a:extLst>
                <a:ext uri="{FF2B5EF4-FFF2-40B4-BE49-F238E27FC236}">
                  <a16:creationId xmlns:a16="http://schemas.microsoft.com/office/drawing/2014/main" id="{B58A182B-4A34-46DB-8B84-AD0414095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91083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74" name="Freeform 32">
              <a:extLst>
                <a:ext uri="{FF2B5EF4-FFF2-40B4-BE49-F238E27FC236}">
                  <a16:creationId xmlns:a16="http://schemas.microsoft.com/office/drawing/2014/main" id="{6A72788A-690F-4F1D-B649-425ED8E0C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9710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75" name="Freeform 397">
              <a:extLst>
                <a:ext uri="{FF2B5EF4-FFF2-40B4-BE49-F238E27FC236}">
                  <a16:creationId xmlns:a16="http://schemas.microsoft.com/office/drawing/2014/main" id="{06E03F44-3285-488D-AAA1-4D81913011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767385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76" name="Freeform 398">
              <a:extLst>
                <a:ext uri="{FF2B5EF4-FFF2-40B4-BE49-F238E27FC236}">
                  <a16:creationId xmlns:a16="http://schemas.microsoft.com/office/drawing/2014/main" id="{19C15FB1-7603-42FD-8D30-73790AECC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93526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77" name="Freeform 399">
              <a:extLst>
                <a:ext uri="{FF2B5EF4-FFF2-40B4-BE49-F238E27FC236}">
                  <a16:creationId xmlns:a16="http://schemas.microsoft.com/office/drawing/2014/main" id="{99AF4FB3-B6A8-4620-AC8D-D4610F9C84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45852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78" name="Freeform 400">
              <a:extLst>
                <a:ext uri="{FF2B5EF4-FFF2-40B4-BE49-F238E27FC236}">
                  <a16:creationId xmlns:a16="http://schemas.microsoft.com/office/drawing/2014/main" id="{D01F5421-B470-48C5-8853-A376B42CE9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74480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15" name="Group 1814">
            <a:extLst>
              <a:ext uri="{FF2B5EF4-FFF2-40B4-BE49-F238E27FC236}">
                <a16:creationId xmlns:a16="http://schemas.microsoft.com/office/drawing/2014/main" id="{1D84FA7B-137F-435D-8123-CAB304758178}"/>
              </a:ext>
            </a:extLst>
          </p:cNvPr>
          <p:cNvGrpSpPr/>
          <p:nvPr userDrawn="1"/>
        </p:nvGrpSpPr>
        <p:grpSpPr>
          <a:xfrm>
            <a:off x="83663" y="4624381"/>
            <a:ext cx="12009864" cy="176637"/>
            <a:chOff x="83663" y="4565932"/>
            <a:chExt cx="12009864" cy="176637"/>
          </a:xfrm>
        </p:grpSpPr>
        <p:sp>
          <p:nvSpPr>
            <p:cNvPr id="1483" name="Freeform 29">
              <a:extLst>
                <a:ext uri="{FF2B5EF4-FFF2-40B4-BE49-F238E27FC236}">
                  <a16:creationId xmlns:a16="http://schemas.microsoft.com/office/drawing/2014/main" id="{C937C581-F1E8-4EE5-A0EB-72611DAEEF6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959982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84" name="Freeform 30">
              <a:extLst>
                <a:ext uri="{FF2B5EF4-FFF2-40B4-BE49-F238E27FC236}">
                  <a16:creationId xmlns:a16="http://schemas.microsoft.com/office/drawing/2014/main" id="{8AB6E3AC-6856-4DAF-999A-381193C5425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633841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85" name="Freeform 31">
              <a:extLst>
                <a:ext uri="{FF2B5EF4-FFF2-40B4-BE49-F238E27FC236}">
                  <a16:creationId xmlns:a16="http://schemas.microsoft.com/office/drawing/2014/main" id="{65FBE7BB-D0B5-49F5-B626-D60B901DB95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067076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86" name="Freeform 32">
              <a:extLst>
                <a:ext uri="{FF2B5EF4-FFF2-40B4-BE49-F238E27FC236}">
                  <a16:creationId xmlns:a16="http://schemas.microsoft.com/office/drawing/2014/main" id="{1149472C-344F-48A5-A8A8-69FF8C74AEF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740936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87" name="Freeform 29">
              <a:extLst>
                <a:ext uri="{FF2B5EF4-FFF2-40B4-BE49-F238E27FC236}">
                  <a16:creationId xmlns:a16="http://schemas.microsoft.com/office/drawing/2014/main" id="{27C8463D-660A-41DE-ADB6-5FF28F1E7F3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305212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88" name="Freeform 30">
              <a:extLst>
                <a:ext uri="{FF2B5EF4-FFF2-40B4-BE49-F238E27FC236}">
                  <a16:creationId xmlns:a16="http://schemas.microsoft.com/office/drawing/2014/main" id="{E79B9E7A-1FE4-445E-8762-8A0CD2ADAD0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979072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89" name="Freeform 31">
              <a:extLst>
                <a:ext uri="{FF2B5EF4-FFF2-40B4-BE49-F238E27FC236}">
                  <a16:creationId xmlns:a16="http://schemas.microsoft.com/office/drawing/2014/main" id="{8B498E98-9565-4A6D-9783-857C0CEAA3B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412307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90" name="Freeform 32">
              <a:extLst>
                <a:ext uri="{FF2B5EF4-FFF2-40B4-BE49-F238E27FC236}">
                  <a16:creationId xmlns:a16="http://schemas.microsoft.com/office/drawing/2014/main" id="{9915BEAD-5A39-4D6F-AB16-BB3BD1F60AA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086166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91" name="Freeform 29">
              <a:extLst>
                <a:ext uri="{FF2B5EF4-FFF2-40B4-BE49-F238E27FC236}">
                  <a16:creationId xmlns:a16="http://schemas.microsoft.com/office/drawing/2014/main" id="{3A054EDD-46E6-4BFA-8EDA-3A3B36E07F9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650444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92" name="Freeform 30">
              <a:extLst>
                <a:ext uri="{FF2B5EF4-FFF2-40B4-BE49-F238E27FC236}">
                  <a16:creationId xmlns:a16="http://schemas.microsoft.com/office/drawing/2014/main" id="{C1E6A53E-70F6-4A4A-A6D1-0D38FFEFFC0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324303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93" name="Freeform 31">
              <a:extLst>
                <a:ext uri="{FF2B5EF4-FFF2-40B4-BE49-F238E27FC236}">
                  <a16:creationId xmlns:a16="http://schemas.microsoft.com/office/drawing/2014/main" id="{0847C902-8369-4CF9-9A1E-6E824E4F6E1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757538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94" name="Freeform 32">
              <a:extLst>
                <a:ext uri="{FF2B5EF4-FFF2-40B4-BE49-F238E27FC236}">
                  <a16:creationId xmlns:a16="http://schemas.microsoft.com/office/drawing/2014/main" id="{F51AD32E-1551-4707-B22D-9DE28F1E32F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431398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95" name="Freeform 29">
              <a:extLst>
                <a:ext uri="{FF2B5EF4-FFF2-40B4-BE49-F238E27FC236}">
                  <a16:creationId xmlns:a16="http://schemas.microsoft.com/office/drawing/2014/main" id="{F5F52CFD-D509-4CEE-AE3C-1E8820ABDB1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995675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96" name="Freeform 30">
              <a:extLst>
                <a:ext uri="{FF2B5EF4-FFF2-40B4-BE49-F238E27FC236}">
                  <a16:creationId xmlns:a16="http://schemas.microsoft.com/office/drawing/2014/main" id="{AE5F8FA5-6225-47A1-BD8B-DEF29B20D0A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669534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97" name="Freeform 31">
              <a:extLst>
                <a:ext uri="{FF2B5EF4-FFF2-40B4-BE49-F238E27FC236}">
                  <a16:creationId xmlns:a16="http://schemas.microsoft.com/office/drawing/2014/main" id="{00AD553A-E251-4741-A8B8-AC425803B28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02769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98" name="Freeform 32">
              <a:extLst>
                <a:ext uri="{FF2B5EF4-FFF2-40B4-BE49-F238E27FC236}">
                  <a16:creationId xmlns:a16="http://schemas.microsoft.com/office/drawing/2014/main" id="{620D7601-2FFB-4AB7-ADAF-0372789A496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776629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99" name="Freeform 521">
              <a:extLst>
                <a:ext uri="{FF2B5EF4-FFF2-40B4-BE49-F238E27FC236}">
                  <a16:creationId xmlns:a16="http://schemas.microsoft.com/office/drawing/2014/main" id="{7CC481C5-CBCA-4938-9317-06D30CB61A0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340906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00" name="Freeform 522">
              <a:extLst>
                <a:ext uri="{FF2B5EF4-FFF2-40B4-BE49-F238E27FC236}">
                  <a16:creationId xmlns:a16="http://schemas.microsoft.com/office/drawing/2014/main" id="{4390D331-8BAF-43EC-AA81-47BDAAD2372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14765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01" name="Freeform 523">
              <a:extLst>
                <a:ext uri="{FF2B5EF4-FFF2-40B4-BE49-F238E27FC236}">
                  <a16:creationId xmlns:a16="http://schemas.microsoft.com/office/drawing/2014/main" id="{EC41EF87-4F67-45D5-B0C2-E1ED9D4C950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447999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02" name="Freeform 524">
              <a:extLst>
                <a:ext uri="{FF2B5EF4-FFF2-40B4-BE49-F238E27FC236}">
                  <a16:creationId xmlns:a16="http://schemas.microsoft.com/office/drawing/2014/main" id="{8504F518-73C8-4C62-BD8B-8DBEABE06BF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21860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03" name="Freeform 29">
              <a:extLst>
                <a:ext uri="{FF2B5EF4-FFF2-40B4-BE49-F238E27FC236}">
                  <a16:creationId xmlns:a16="http://schemas.microsoft.com/office/drawing/2014/main" id="{85666856-FDFD-4A1B-8839-FF9140B4F1A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686136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04" name="Freeform 31">
              <a:extLst>
                <a:ext uri="{FF2B5EF4-FFF2-40B4-BE49-F238E27FC236}">
                  <a16:creationId xmlns:a16="http://schemas.microsoft.com/office/drawing/2014/main" id="{1F2CFB71-F2D6-403C-953F-4175EAF28C8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793231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05" name="Freeform 29">
              <a:extLst>
                <a:ext uri="{FF2B5EF4-FFF2-40B4-BE49-F238E27FC236}">
                  <a16:creationId xmlns:a16="http://schemas.microsoft.com/office/drawing/2014/main" id="{BB5F7F24-9D5C-42F3-8F4E-819FE5D9128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357508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06" name="Freeform 30">
              <a:extLst>
                <a:ext uri="{FF2B5EF4-FFF2-40B4-BE49-F238E27FC236}">
                  <a16:creationId xmlns:a16="http://schemas.microsoft.com/office/drawing/2014/main" id="{2F2CCFB0-04D7-40B8-B976-349093F2F3C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031367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07" name="Freeform 31">
              <a:extLst>
                <a:ext uri="{FF2B5EF4-FFF2-40B4-BE49-F238E27FC236}">
                  <a16:creationId xmlns:a16="http://schemas.microsoft.com/office/drawing/2014/main" id="{7A31D7EF-F0E9-49A2-831C-6BC9C663610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464602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08" name="Freeform 32">
              <a:extLst>
                <a:ext uri="{FF2B5EF4-FFF2-40B4-BE49-F238E27FC236}">
                  <a16:creationId xmlns:a16="http://schemas.microsoft.com/office/drawing/2014/main" id="{E74515D6-90D4-424F-B0DF-5263CC8FC4D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138462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09" name="Freeform 29">
              <a:extLst>
                <a:ext uri="{FF2B5EF4-FFF2-40B4-BE49-F238E27FC236}">
                  <a16:creationId xmlns:a16="http://schemas.microsoft.com/office/drawing/2014/main" id="{405CE857-C882-45B2-9A83-71F3F4E2A8D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702739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10" name="Freeform 30">
              <a:extLst>
                <a:ext uri="{FF2B5EF4-FFF2-40B4-BE49-F238E27FC236}">
                  <a16:creationId xmlns:a16="http://schemas.microsoft.com/office/drawing/2014/main" id="{39CE3DC5-15D2-4C32-9F0C-5DECC998757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376598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11" name="Freeform 31">
              <a:extLst>
                <a:ext uri="{FF2B5EF4-FFF2-40B4-BE49-F238E27FC236}">
                  <a16:creationId xmlns:a16="http://schemas.microsoft.com/office/drawing/2014/main" id="{9B3D6FF0-FD04-48BD-9AC9-61F1B4C713D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809833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12" name="Freeform 32">
              <a:extLst>
                <a:ext uri="{FF2B5EF4-FFF2-40B4-BE49-F238E27FC236}">
                  <a16:creationId xmlns:a16="http://schemas.microsoft.com/office/drawing/2014/main" id="{55AD8B73-7F23-4953-A821-5C71E924EE6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483693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13" name="Freeform 29">
              <a:extLst>
                <a:ext uri="{FF2B5EF4-FFF2-40B4-BE49-F238E27FC236}">
                  <a16:creationId xmlns:a16="http://schemas.microsoft.com/office/drawing/2014/main" id="{BC7C1AE2-E345-4BEB-B2D8-B3527422AA6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047970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14" name="Freeform 30">
              <a:extLst>
                <a:ext uri="{FF2B5EF4-FFF2-40B4-BE49-F238E27FC236}">
                  <a16:creationId xmlns:a16="http://schemas.microsoft.com/office/drawing/2014/main" id="{AE3DF518-18F0-4594-A49B-320DBC91C5D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721830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15" name="Freeform 31">
              <a:extLst>
                <a:ext uri="{FF2B5EF4-FFF2-40B4-BE49-F238E27FC236}">
                  <a16:creationId xmlns:a16="http://schemas.microsoft.com/office/drawing/2014/main" id="{3B006AD8-014D-4405-89E0-C042C724EE8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155065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16" name="Freeform 32">
              <a:extLst>
                <a:ext uri="{FF2B5EF4-FFF2-40B4-BE49-F238E27FC236}">
                  <a16:creationId xmlns:a16="http://schemas.microsoft.com/office/drawing/2014/main" id="{8C1BCB6A-7558-45BB-A05E-3F1EEAE9C59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828924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17" name="Freeform 29">
              <a:extLst>
                <a:ext uri="{FF2B5EF4-FFF2-40B4-BE49-F238E27FC236}">
                  <a16:creationId xmlns:a16="http://schemas.microsoft.com/office/drawing/2014/main" id="{06D7BA0B-491B-4753-B7E8-709D6B4DA29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393201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18" name="Freeform 30">
              <a:extLst>
                <a:ext uri="{FF2B5EF4-FFF2-40B4-BE49-F238E27FC236}">
                  <a16:creationId xmlns:a16="http://schemas.microsoft.com/office/drawing/2014/main" id="{B1DBAF15-6885-4F93-8FFF-382A0071A07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7060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19" name="Freeform 31">
              <a:extLst>
                <a:ext uri="{FF2B5EF4-FFF2-40B4-BE49-F238E27FC236}">
                  <a16:creationId xmlns:a16="http://schemas.microsoft.com/office/drawing/2014/main" id="{ACFF2DCE-0E0E-4FB4-AC0E-AE8F1FADFA4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500296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20" name="Freeform 32">
              <a:extLst>
                <a:ext uri="{FF2B5EF4-FFF2-40B4-BE49-F238E27FC236}">
                  <a16:creationId xmlns:a16="http://schemas.microsoft.com/office/drawing/2014/main" id="{7D8A1C9A-F3EE-44EF-B1C6-5ADC2AB65FA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74155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21" name="Freeform 543">
              <a:extLst>
                <a:ext uri="{FF2B5EF4-FFF2-40B4-BE49-F238E27FC236}">
                  <a16:creationId xmlns:a16="http://schemas.microsoft.com/office/drawing/2014/main" id="{8D31C02C-ECA9-47DB-AFC1-95A662649DE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8433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22" name="Freeform 544">
              <a:extLst>
                <a:ext uri="{FF2B5EF4-FFF2-40B4-BE49-F238E27FC236}">
                  <a16:creationId xmlns:a16="http://schemas.microsoft.com/office/drawing/2014/main" id="{7119BBF5-4BAF-4783-975C-0BAE53E06C5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2291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23" name="Freeform 545">
              <a:extLst>
                <a:ext uri="{FF2B5EF4-FFF2-40B4-BE49-F238E27FC236}">
                  <a16:creationId xmlns:a16="http://schemas.microsoft.com/office/drawing/2014/main" id="{60FC0D9C-1D31-44B8-9724-3C9763D9009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45526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24" name="Freeform 546">
              <a:extLst>
                <a:ext uri="{FF2B5EF4-FFF2-40B4-BE49-F238E27FC236}">
                  <a16:creationId xmlns:a16="http://schemas.microsoft.com/office/drawing/2014/main" id="{E734F067-AC1A-462F-B0E7-76A01487A7B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9387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25" name="Freeform 29">
              <a:extLst>
                <a:ext uri="{FF2B5EF4-FFF2-40B4-BE49-F238E27FC236}">
                  <a16:creationId xmlns:a16="http://schemas.microsoft.com/office/drawing/2014/main" id="{EC3FABBB-B8A8-4FA2-B85B-8C13947C6C9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663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26" name="Freeform 31">
              <a:extLst>
                <a:ext uri="{FF2B5EF4-FFF2-40B4-BE49-F238E27FC236}">
                  <a16:creationId xmlns:a16="http://schemas.microsoft.com/office/drawing/2014/main" id="{11705EB2-6098-4F4C-B24F-715E341EFD0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90757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79" name="Freeform 30">
              <a:extLst>
                <a:ext uri="{FF2B5EF4-FFF2-40B4-BE49-F238E27FC236}">
                  <a16:creationId xmlns:a16="http://schemas.microsoft.com/office/drawing/2014/main" id="{AB37FD2C-9E00-4BC8-ABBD-CB89D6A6A7F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874480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80" name="Freeform 32">
              <a:extLst>
                <a:ext uri="{FF2B5EF4-FFF2-40B4-BE49-F238E27FC236}">
                  <a16:creationId xmlns:a16="http://schemas.microsoft.com/office/drawing/2014/main" id="{81FCB7E9-DF42-4DFA-8CBC-6E2E558F970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981575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81" name="Freeform 403">
              <a:extLst>
                <a:ext uri="{FF2B5EF4-FFF2-40B4-BE49-F238E27FC236}">
                  <a16:creationId xmlns:a16="http://schemas.microsoft.com/office/drawing/2014/main" id="{3BB3266A-CA1B-40F7-BE0C-E8248A19BC8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545853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82" name="Freeform 404">
              <a:extLst>
                <a:ext uri="{FF2B5EF4-FFF2-40B4-BE49-F238E27FC236}">
                  <a16:creationId xmlns:a16="http://schemas.microsoft.com/office/drawing/2014/main" id="{7068B3ED-3349-4B2F-B97A-7C7D7E74701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219711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83" name="Freeform 405">
              <a:extLst>
                <a:ext uri="{FF2B5EF4-FFF2-40B4-BE49-F238E27FC236}">
                  <a16:creationId xmlns:a16="http://schemas.microsoft.com/office/drawing/2014/main" id="{7489CBA4-6F95-4D46-BEA4-CDF605EBD7E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652945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84" name="Freeform 406">
              <a:extLst>
                <a:ext uri="{FF2B5EF4-FFF2-40B4-BE49-F238E27FC236}">
                  <a16:creationId xmlns:a16="http://schemas.microsoft.com/office/drawing/2014/main" id="{59D3E069-0B6A-4F72-AD06-60AC6D3C3C9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326806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85" name="Freeform 29">
              <a:extLst>
                <a:ext uri="{FF2B5EF4-FFF2-40B4-BE49-F238E27FC236}">
                  <a16:creationId xmlns:a16="http://schemas.microsoft.com/office/drawing/2014/main" id="{250DC0F7-E1F3-4C96-8CBC-7E56820F523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891083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86" name="Freeform 31">
              <a:extLst>
                <a:ext uri="{FF2B5EF4-FFF2-40B4-BE49-F238E27FC236}">
                  <a16:creationId xmlns:a16="http://schemas.microsoft.com/office/drawing/2014/main" id="{F12D4549-53E7-4C67-A14A-0D964BFA423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998177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87" name="Freeform 29">
              <a:extLst>
                <a:ext uri="{FF2B5EF4-FFF2-40B4-BE49-F238E27FC236}">
                  <a16:creationId xmlns:a16="http://schemas.microsoft.com/office/drawing/2014/main" id="{19951FF1-60C6-47B1-AF2C-F40C4EE753F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562455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88" name="Freeform 30">
              <a:extLst>
                <a:ext uri="{FF2B5EF4-FFF2-40B4-BE49-F238E27FC236}">
                  <a16:creationId xmlns:a16="http://schemas.microsoft.com/office/drawing/2014/main" id="{3ED012F8-EE57-4D38-AAD4-71CB3021FC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236313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89" name="Freeform 31">
              <a:extLst>
                <a:ext uri="{FF2B5EF4-FFF2-40B4-BE49-F238E27FC236}">
                  <a16:creationId xmlns:a16="http://schemas.microsoft.com/office/drawing/2014/main" id="{F3F16648-94AE-4AE9-8C3D-4E6FD8A31AF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69548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90" name="Freeform 32">
              <a:extLst>
                <a:ext uri="{FF2B5EF4-FFF2-40B4-BE49-F238E27FC236}">
                  <a16:creationId xmlns:a16="http://schemas.microsoft.com/office/drawing/2014/main" id="{CD7E7518-1B9B-4598-9C91-FA90439330F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343408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91" name="Freeform 29">
              <a:extLst>
                <a:ext uri="{FF2B5EF4-FFF2-40B4-BE49-F238E27FC236}">
                  <a16:creationId xmlns:a16="http://schemas.microsoft.com/office/drawing/2014/main" id="{3941B248-CCDE-4636-B2D4-383A2A8184C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907685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92" name="Freeform 30">
              <a:extLst>
                <a:ext uri="{FF2B5EF4-FFF2-40B4-BE49-F238E27FC236}">
                  <a16:creationId xmlns:a16="http://schemas.microsoft.com/office/drawing/2014/main" id="{EC354383-FE6D-432D-9B44-9678692D207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581544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93" name="Freeform 31">
              <a:extLst>
                <a:ext uri="{FF2B5EF4-FFF2-40B4-BE49-F238E27FC236}">
                  <a16:creationId xmlns:a16="http://schemas.microsoft.com/office/drawing/2014/main" id="{AD655EA7-4C03-4551-87A3-EE80F968B47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014780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94" name="Freeform 32">
              <a:extLst>
                <a:ext uri="{FF2B5EF4-FFF2-40B4-BE49-F238E27FC236}">
                  <a16:creationId xmlns:a16="http://schemas.microsoft.com/office/drawing/2014/main" id="{7C467E05-4239-4004-BB79-DBDF28E8E14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688639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95" name="Freeform 29">
              <a:extLst>
                <a:ext uri="{FF2B5EF4-FFF2-40B4-BE49-F238E27FC236}">
                  <a16:creationId xmlns:a16="http://schemas.microsoft.com/office/drawing/2014/main" id="{654A7B82-19E5-4C52-9815-6360825A97C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252916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96" name="Freeform 30">
              <a:extLst>
                <a:ext uri="{FF2B5EF4-FFF2-40B4-BE49-F238E27FC236}">
                  <a16:creationId xmlns:a16="http://schemas.microsoft.com/office/drawing/2014/main" id="{BE9C8B7C-90B5-4D20-A3A6-C6A6C0AB1AB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926775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97" name="Freeform 31">
              <a:extLst>
                <a:ext uri="{FF2B5EF4-FFF2-40B4-BE49-F238E27FC236}">
                  <a16:creationId xmlns:a16="http://schemas.microsoft.com/office/drawing/2014/main" id="{BDB01185-BFCF-41D8-89FD-6223C864560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360011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98" name="Freeform 32">
              <a:extLst>
                <a:ext uri="{FF2B5EF4-FFF2-40B4-BE49-F238E27FC236}">
                  <a16:creationId xmlns:a16="http://schemas.microsoft.com/office/drawing/2014/main" id="{D5BD919D-F1BC-491A-B230-82B66362093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033870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399" name="Freeform 29">
              <a:extLst>
                <a:ext uri="{FF2B5EF4-FFF2-40B4-BE49-F238E27FC236}">
                  <a16:creationId xmlns:a16="http://schemas.microsoft.com/office/drawing/2014/main" id="{8F888A3E-BD98-4319-A588-29DB0CAA520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598148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00" name="Freeform 30">
              <a:extLst>
                <a:ext uri="{FF2B5EF4-FFF2-40B4-BE49-F238E27FC236}">
                  <a16:creationId xmlns:a16="http://schemas.microsoft.com/office/drawing/2014/main" id="{F0A4516F-3629-4F6C-B296-75E27FA0FDE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272007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01" name="Freeform 31">
              <a:extLst>
                <a:ext uri="{FF2B5EF4-FFF2-40B4-BE49-F238E27FC236}">
                  <a16:creationId xmlns:a16="http://schemas.microsoft.com/office/drawing/2014/main" id="{8F8FC7E2-88C3-4BAF-86AF-4775501DF10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705242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02" name="Freeform 32">
              <a:extLst>
                <a:ext uri="{FF2B5EF4-FFF2-40B4-BE49-F238E27FC236}">
                  <a16:creationId xmlns:a16="http://schemas.microsoft.com/office/drawing/2014/main" id="{EC7CC34A-D67E-41B5-A4BA-4E4B5F66386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79101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03" name="Freeform 425">
              <a:extLst>
                <a:ext uri="{FF2B5EF4-FFF2-40B4-BE49-F238E27FC236}">
                  <a16:creationId xmlns:a16="http://schemas.microsoft.com/office/drawing/2014/main" id="{90A95DA3-8F9E-421C-9174-8BF9AA504F8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943379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04" name="Freeform 426">
              <a:extLst>
                <a:ext uri="{FF2B5EF4-FFF2-40B4-BE49-F238E27FC236}">
                  <a16:creationId xmlns:a16="http://schemas.microsoft.com/office/drawing/2014/main" id="{18334280-7FF6-451B-95BE-02C757D4215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617237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05" name="Freeform 427">
              <a:extLst>
                <a:ext uri="{FF2B5EF4-FFF2-40B4-BE49-F238E27FC236}">
                  <a16:creationId xmlns:a16="http://schemas.microsoft.com/office/drawing/2014/main" id="{FA68E6DA-BE3E-4D5E-9AF6-5B4A355FE63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050472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06" name="Freeform 428">
              <a:extLst>
                <a:ext uri="{FF2B5EF4-FFF2-40B4-BE49-F238E27FC236}">
                  <a16:creationId xmlns:a16="http://schemas.microsoft.com/office/drawing/2014/main" id="{83E59028-5940-4368-80BA-ABEA718E993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724332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07" name="Freeform 29">
              <a:extLst>
                <a:ext uri="{FF2B5EF4-FFF2-40B4-BE49-F238E27FC236}">
                  <a16:creationId xmlns:a16="http://schemas.microsoft.com/office/drawing/2014/main" id="{0E7DD0E1-85B2-4E34-AD3C-6555FF6938A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288609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08" name="Freeform 31">
              <a:extLst>
                <a:ext uri="{FF2B5EF4-FFF2-40B4-BE49-F238E27FC236}">
                  <a16:creationId xmlns:a16="http://schemas.microsoft.com/office/drawing/2014/main" id="{D7D9BA0F-7053-4FCD-8D9A-C952F3BC49B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95703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13" name="Group 1812">
            <a:extLst>
              <a:ext uri="{FF2B5EF4-FFF2-40B4-BE49-F238E27FC236}">
                <a16:creationId xmlns:a16="http://schemas.microsoft.com/office/drawing/2014/main" id="{DC03940F-B74A-4BB0-A29E-05138DBEF958}"/>
              </a:ext>
            </a:extLst>
          </p:cNvPr>
          <p:cNvGrpSpPr/>
          <p:nvPr userDrawn="1"/>
        </p:nvGrpSpPr>
        <p:grpSpPr>
          <a:xfrm>
            <a:off x="83663" y="4909415"/>
            <a:ext cx="12009863" cy="176637"/>
            <a:chOff x="83663" y="4856241"/>
            <a:chExt cx="12009863" cy="176637"/>
          </a:xfrm>
        </p:grpSpPr>
        <p:sp>
          <p:nvSpPr>
            <p:cNvPr id="1527" name="Freeform 29">
              <a:extLst>
                <a:ext uri="{FF2B5EF4-FFF2-40B4-BE49-F238E27FC236}">
                  <a16:creationId xmlns:a16="http://schemas.microsoft.com/office/drawing/2014/main" id="{41215D19-B582-42FE-AD52-562801180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5196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28" name="Freeform 30">
              <a:extLst>
                <a:ext uri="{FF2B5EF4-FFF2-40B4-BE49-F238E27FC236}">
                  <a16:creationId xmlns:a16="http://schemas.microsoft.com/office/drawing/2014/main" id="{B03C6A99-9649-44A5-8F97-FE0B9C27D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1337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29" name="Freeform 31">
              <a:extLst>
                <a:ext uri="{FF2B5EF4-FFF2-40B4-BE49-F238E27FC236}">
                  <a16:creationId xmlns:a16="http://schemas.microsoft.com/office/drawing/2014/main" id="{78292761-DAF9-4726-8908-B4B5FC9981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3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30" name="Freeform 32">
              <a:extLst>
                <a:ext uri="{FF2B5EF4-FFF2-40B4-BE49-F238E27FC236}">
                  <a16:creationId xmlns:a16="http://schemas.microsoft.com/office/drawing/2014/main" id="{CF57419C-9B5E-4714-BCBA-4E8FDF77F2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2290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31" name="Freeform 29">
              <a:extLst>
                <a:ext uri="{FF2B5EF4-FFF2-40B4-BE49-F238E27FC236}">
                  <a16:creationId xmlns:a16="http://schemas.microsoft.com/office/drawing/2014/main" id="{CB1CC628-FB22-47B1-B1EF-050141CC26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9966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32" name="Freeform 30">
              <a:extLst>
                <a:ext uri="{FF2B5EF4-FFF2-40B4-BE49-F238E27FC236}">
                  <a16:creationId xmlns:a16="http://schemas.microsoft.com/office/drawing/2014/main" id="{342E05D1-B314-44C7-8CA8-A5734D7640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86106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33" name="Freeform 31">
              <a:extLst>
                <a:ext uri="{FF2B5EF4-FFF2-40B4-BE49-F238E27FC236}">
                  <a16:creationId xmlns:a16="http://schemas.microsoft.com/office/drawing/2014/main" id="{1E14B0ED-2D20-469F-BCC8-DF56F9D750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432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34" name="Freeform 32">
              <a:extLst>
                <a:ext uri="{FF2B5EF4-FFF2-40B4-BE49-F238E27FC236}">
                  <a16:creationId xmlns:a16="http://schemas.microsoft.com/office/drawing/2014/main" id="{2B368F4C-A196-4DCA-9BC5-A45033EFDA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7060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35" name="Freeform 29">
              <a:extLst>
                <a:ext uri="{FF2B5EF4-FFF2-40B4-BE49-F238E27FC236}">
                  <a16:creationId xmlns:a16="http://schemas.microsoft.com/office/drawing/2014/main" id="{5928F999-B5AE-46E3-8AB4-BC6896F35F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14734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36" name="Freeform 30">
              <a:extLst>
                <a:ext uri="{FF2B5EF4-FFF2-40B4-BE49-F238E27FC236}">
                  <a16:creationId xmlns:a16="http://schemas.microsoft.com/office/drawing/2014/main" id="{419DD182-5681-4393-BEAB-F5F199CD2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0875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37" name="Freeform 31">
              <a:extLst>
                <a:ext uri="{FF2B5EF4-FFF2-40B4-BE49-F238E27FC236}">
                  <a16:creationId xmlns:a16="http://schemas.microsoft.com/office/drawing/2014/main" id="{E72ACE2A-9435-4572-866A-8048FFFB3B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93201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38" name="Freeform 32">
              <a:extLst>
                <a:ext uri="{FF2B5EF4-FFF2-40B4-BE49-F238E27FC236}">
                  <a16:creationId xmlns:a16="http://schemas.microsoft.com/office/drawing/2014/main" id="{E2C0D9B8-1158-4DC9-8525-6EA4F410F9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21829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39" name="Freeform 29">
              <a:extLst>
                <a:ext uri="{FF2B5EF4-FFF2-40B4-BE49-F238E27FC236}">
                  <a16:creationId xmlns:a16="http://schemas.microsoft.com/office/drawing/2014/main" id="{9FF21187-CFDF-41DA-8309-C5AA2C4737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69503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40" name="Freeform 30">
              <a:extLst>
                <a:ext uri="{FF2B5EF4-FFF2-40B4-BE49-F238E27FC236}">
                  <a16:creationId xmlns:a16="http://schemas.microsoft.com/office/drawing/2014/main" id="{5A71EE6F-3035-47CC-A00F-FE3250D344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5644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41" name="Freeform 31">
              <a:extLst>
                <a:ext uri="{FF2B5EF4-FFF2-40B4-BE49-F238E27FC236}">
                  <a16:creationId xmlns:a16="http://schemas.microsoft.com/office/drawing/2014/main" id="{AE05787F-5AF8-4A5E-BD2F-FFEFBAB0B4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7969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42" name="Freeform 32">
              <a:extLst>
                <a:ext uri="{FF2B5EF4-FFF2-40B4-BE49-F238E27FC236}">
                  <a16:creationId xmlns:a16="http://schemas.microsoft.com/office/drawing/2014/main" id="{6DCE9180-0ADF-4FA9-BF69-F47C698386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76598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43" name="Freeform 565">
              <a:extLst>
                <a:ext uri="{FF2B5EF4-FFF2-40B4-BE49-F238E27FC236}">
                  <a16:creationId xmlns:a16="http://schemas.microsoft.com/office/drawing/2014/main" id="{7E46278F-E1EE-4A72-9424-D81ECF2A14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4272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44" name="Freeform 566">
              <a:extLst>
                <a:ext uri="{FF2B5EF4-FFF2-40B4-BE49-F238E27FC236}">
                  <a16:creationId xmlns:a16="http://schemas.microsoft.com/office/drawing/2014/main" id="{FB792ABA-ADFC-4C00-BDE1-C3B1EF8683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50413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45" name="Freeform 567">
              <a:extLst>
                <a:ext uri="{FF2B5EF4-FFF2-40B4-BE49-F238E27FC236}">
                  <a16:creationId xmlns:a16="http://schemas.microsoft.com/office/drawing/2014/main" id="{646E79E9-778D-4703-96F7-870800A341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2739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46" name="Freeform 568">
              <a:extLst>
                <a:ext uri="{FF2B5EF4-FFF2-40B4-BE49-F238E27FC236}">
                  <a16:creationId xmlns:a16="http://schemas.microsoft.com/office/drawing/2014/main" id="{E1AFC630-0E6A-4BEC-BC4C-D6E91EDBF6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1366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47" name="Freeform 29">
              <a:extLst>
                <a:ext uri="{FF2B5EF4-FFF2-40B4-BE49-F238E27FC236}">
                  <a16:creationId xmlns:a16="http://schemas.microsoft.com/office/drawing/2014/main" id="{ADCEBC56-92AB-4A9F-85F9-61585C4B50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9042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48" name="Freeform 31">
              <a:extLst>
                <a:ext uri="{FF2B5EF4-FFF2-40B4-BE49-F238E27FC236}">
                  <a16:creationId xmlns:a16="http://schemas.microsoft.com/office/drawing/2014/main" id="{C9802287-908F-4A4C-BDDB-70C0C3A6F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7508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49" name="Freeform 29">
              <a:extLst>
                <a:ext uri="{FF2B5EF4-FFF2-40B4-BE49-F238E27FC236}">
                  <a16:creationId xmlns:a16="http://schemas.microsoft.com/office/drawing/2014/main" id="{F90B9609-70EA-490F-985A-76FFCEFC47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07670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50" name="Freeform 30">
              <a:extLst>
                <a:ext uri="{FF2B5EF4-FFF2-40B4-BE49-F238E27FC236}">
                  <a16:creationId xmlns:a16="http://schemas.microsoft.com/office/drawing/2014/main" id="{12F5075A-92B7-4AC2-BB07-DF2C29930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33811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51" name="Freeform 31">
              <a:extLst>
                <a:ext uri="{FF2B5EF4-FFF2-40B4-BE49-F238E27FC236}">
                  <a16:creationId xmlns:a16="http://schemas.microsoft.com/office/drawing/2014/main" id="{30D9B98A-51E9-4962-9734-7A931E17A0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136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52" name="Freeform 32">
              <a:extLst>
                <a:ext uri="{FF2B5EF4-FFF2-40B4-BE49-F238E27FC236}">
                  <a16:creationId xmlns:a16="http://schemas.microsoft.com/office/drawing/2014/main" id="{7586E328-7502-4480-9549-D6FEA43FA0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14764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53" name="Freeform 29">
              <a:extLst>
                <a:ext uri="{FF2B5EF4-FFF2-40B4-BE49-F238E27FC236}">
                  <a16:creationId xmlns:a16="http://schemas.microsoft.com/office/drawing/2014/main" id="{C79A1EEF-53F8-484B-9E45-2EE7615D40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62439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54" name="Freeform 30">
              <a:extLst>
                <a:ext uri="{FF2B5EF4-FFF2-40B4-BE49-F238E27FC236}">
                  <a16:creationId xmlns:a16="http://schemas.microsoft.com/office/drawing/2014/main" id="{6686D282-0526-44DE-9AA5-31E6A2894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88580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55" name="Freeform 31">
              <a:extLst>
                <a:ext uri="{FF2B5EF4-FFF2-40B4-BE49-F238E27FC236}">
                  <a16:creationId xmlns:a16="http://schemas.microsoft.com/office/drawing/2014/main" id="{8A268F73-2757-4471-A11B-3DED63B8FA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0905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56" name="Freeform 32">
              <a:extLst>
                <a:ext uri="{FF2B5EF4-FFF2-40B4-BE49-F238E27FC236}">
                  <a16:creationId xmlns:a16="http://schemas.microsoft.com/office/drawing/2014/main" id="{D2717DDD-C903-414D-92CD-352DDB9B2B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69534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57" name="Freeform 29">
              <a:extLst>
                <a:ext uri="{FF2B5EF4-FFF2-40B4-BE49-F238E27FC236}">
                  <a16:creationId xmlns:a16="http://schemas.microsoft.com/office/drawing/2014/main" id="{ABE98699-D6B3-49B2-96B9-4AE9CB5BF1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208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58" name="Freeform 30">
              <a:extLst>
                <a:ext uri="{FF2B5EF4-FFF2-40B4-BE49-F238E27FC236}">
                  <a16:creationId xmlns:a16="http://schemas.microsoft.com/office/drawing/2014/main" id="{719C55D5-4091-449D-B7A6-F7BFD914D0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3348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59" name="Freeform 31">
              <a:extLst>
                <a:ext uri="{FF2B5EF4-FFF2-40B4-BE49-F238E27FC236}">
                  <a16:creationId xmlns:a16="http://schemas.microsoft.com/office/drawing/2014/main" id="{194515F1-0496-410A-929E-CD0F7A1682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5674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60" name="Freeform 32">
              <a:extLst>
                <a:ext uri="{FF2B5EF4-FFF2-40B4-BE49-F238E27FC236}">
                  <a16:creationId xmlns:a16="http://schemas.microsoft.com/office/drawing/2014/main" id="{7F26C03F-0DAC-4BB1-9CC4-FC9FCB4CD6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4302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61" name="Freeform 29">
              <a:extLst>
                <a:ext uri="{FF2B5EF4-FFF2-40B4-BE49-F238E27FC236}">
                  <a16:creationId xmlns:a16="http://schemas.microsoft.com/office/drawing/2014/main" id="{73166673-3F67-43E4-8164-3EE09EA34C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977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62" name="Freeform 30">
              <a:extLst>
                <a:ext uri="{FF2B5EF4-FFF2-40B4-BE49-F238E27FC236}">
                  <a16:creationId xmlns:a16="http://schemas.microsoft.com/office/drawing/2014/main" id="{E4C35B9A-FE74-4538-A1BC-372148E0D2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8118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63" name="Freeform 31">
              <a:extLst>
                <a:ext uri="{FF2B5EF4-FFF2-40B4-BE49-F238E27FC236}">
                  <a16:creationId xmlns:a16="http://schemas.microsoft.com/office/drawing/2014/main" id="{1FFDB77B-5964-4DAB-8C27-80722338FB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443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64" name="Freeform 32">
              <a:extLst>
                <a:ext uri="{FF2B5EF4-FFF2-40B4-BE49-F238E27FC236}">
                  <a16:creationId xmlns:a16="http://schemas.microsoft.com/office/drawing/2014/main" id="{1B151AFD-524E-4F1E-8866-10A5B67E45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9071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65" name="Freeform 587">
              <a:extLst>
                <a:ext uri="{FF2B5EF4-FFF2-40B4-BE49-F238E27FC236}">
                  <a16:creationId xmlns:a16="http://schemas.microsoft.com/office/drawing/2014/main" id="{3BEE1B2A-91C2-4869-AD08-454E181BD7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6745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66" name="Freeform 588">
              <a:extLst>
                <a:ext uri="{FF2B5EF4-FFF2-40B4-BE49-F238E27FC236}">
                  <a16:creationId xmlns:a16="http://schemas.microsoft.com/office/drawing/2014/main" id="{C1CC053F-447A-4423-81C1-4BCA48AA26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2887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67" name="Freeform 589">
              <a:extLst>
                <a:ext uri="{FF2B5EF4-FFF2-40B4-BE49-F238E27FC236}">
                  <a16:creationId xmlns:a16="http://schemas.microsoft.com/office/drawing/2014/main" id="{9B1DD336-0E2D-4DDC-8333-C98CCE1E1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05212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68" name="Freeform 590">
              <a:extLst>
                <a:ext uri="{FF2B5EF4-FFF2-40B4-BE49-F238E27FC236}">
                  <a16:creationId xmlns:a16="http://schemas.microsoft.com/office/drawing/2014/main" id="{158D2A99-E4E2-40E7-9378-3E26E49F7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33840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69" name="Freeform 29">
              <a:extLst>
                <a:ext uri="{FF2B5EF4-FFF2-40B4-BE49-F238E27FC236}">
                  <a16:creationId xmlns:a16="http://schemas.microsoft.com/office/drawing/2014/main" id="{92FCCA5B-13DA-49D6-A1F3-51D1F94BD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81515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70" name="Freeform 31">
              <a:extLst>
                <a:ext uri="{FF2B5EF4-FFF2-40B4-BE49-F238E27FC236}">
                  <a16:creationId xmlns:a16="http://schemas.microsoft.com/office/drawing/2014/main" id="{A289DBDC-6935-415E-85FE-A40572E765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59981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09" name="Freeform 29">
              <a:extLst>
                <a:ext uri="{FF2B5EF4-FFF2-40B4-BE49-F238E27FC236}">
                  <a16:creationId xmlns:a16="http://schemas.microsoft.com/office/drawing/2014/main" id="{7B35DED0-FAEC-4E25-8DB7-414F11B87A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510142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10" name="Freeform 30">
              <a:extLst>
                <a:ext uri="{FF2B5EF4-FFF2-40B4-BE49-F238E27FC236}">
                  <a16:creationId xmlns:a16="http://schemas.microsoft.com/office/drawing/2014/main" id="{D53D4FB4-B43D-4C92-B68D-6EBEEA0B68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36283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11" name="Freeform 31">
              <a:extLst>
                <a:ext uri="{FF2B5EF4-FFF2-40B4-BE49-F238E27FC236}">
                  <a16:creationId xmlns:a16="http://schemas.microsoft.com/office/drawing/2014/main" id="{CF470A36-9FCE-430E-B036-26DEAEC829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8609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12" name="Freeform 32">
              <a:extLst>
                <a:ext uri="{FF2B5EF4-FFF2-40B4-BE49-F238E27FC236}">
                  <a16:creationId xmlns:a16="http://schemas.microsoft.com/office/drawing/2014/main" id="{81F14579-EC3F-4FEE-815E-3B7DDF3A3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17237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13" name="Freeform 29">
              <a:extLst>
                <a:ext uri="{FF2B5EF4-FFF2-40B4-BE49-F238E27FC236}">
                  <a16:creationId xmlns:a16="http://schemas.microsoft.com/office/drawing/2014/main" id="{A9CEB7A9-13C6-4E84-BC37-A35D999B3A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64912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14" name="Freeform 30">
              <a:extLst>
                <a:ext uri="{FF2B5EF4-FFF2-40B4-BE49-F238E27FC236}">
                  <a16:creationId xmlns:a16="http://schemas.microsoft.com/office/drawing/2014/main" id="{AE2AB76F-8536-41CE-B0CB-687C8A0B57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91052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15" name="Freeform 31">
              <a:extLst>
                <a:ext uri="{FF2B5EF4-FFF2-40B4-BE49-F238E27FC236}">
                  <a16:creationId xmlns:a16="http://schemas.microsoft.com/office/drawing/2014/main" id="{F1CE6A86-A50D-4E5A-9F6B-ACF54A4FEC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43378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16" name="Freeform 32">
              <a:extLst>
                <a:ext uri="{FF2B5EF4-FFF2-40B4-BE49-F238E27FC236}">
                  <a16:creationId xmlns:a16="http://schemas.microsoft.com/office/drawing/2014/main" id="{5FA20C67-51AB-4D8E-9D00-17FB6245A3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72007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17" name="Freeform 29">
              <a:extLst>
                <a:ext uri="{FF2B5EF4-FFF2-40B4-BE49-F238E27FC236}">
                  <a16:creationId xmlns:a16="http://schemas.microsoft.com/office/drawing/2014/main" id="{A2A8256D-870B-4A75-88A3-044ACADFC7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19680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18" name="Freeform 30">
              <a:extLst>
                <a:ext uri="{FF2B5EF4-FFF2-40B4-BE49-F238E27FC236}">
                  <a16:creationId xmlns:a16="http://schemas.microsoft.com/office/drawing/2014/main" id="{55858866-0EB3-4BB8-9261-8A53F69A13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45821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19" name="Freeform 31">
              <a:extLst>
                <a:ext uri="{FF2B5EF4-FFF2-40B4-BE49-F238E27FC236}">
                  <a16:creationId xmlns:a16="http://schemas.microsoft.com/office/drawing/2014/main" id="{26C2A8E5-3E0B-4DC4-AD2D-1B6B3E32F2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98147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20" name="Freeform 32">
              <a:extLst>
                <a:ext uri="{FF2B5EF4-FFF2-40B4-BE49-F238E27FC236}">
                  <a16:creationId xmlns:a16="http://schemas.microsoft.com/office/drawing/2014/main" id="{E29AF684-BDF2-45FC-8ADF-0D5415AEB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26774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21" name="Freeform 29">
              <a:extLst>
                <a:ext uri="{FF2B5EF4-FFF2-40B4-BE49-F238E27FC236}">
                  <a16:creationId xmlns:a16="http://schemas.microsoft.com/office/drawing/2014/main" id="{3AE1DDE2-4142-4293-8FD3-70BAED944D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4450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22" name="Freeform 30">
              <a:extLst>
                <a:ext uri="{FF2B5EF4-FFF2-40B4-BE49-F238E27FC236}">
                  <a16:creationId xmlns:a16="http://schemas.microsoft.com/office/drawing/2014/main" id="{D5268BE7-7872-40D7-8D79-DF5253225E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00591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23" name="Freeform 31">
              <a:extLst>
                <a:ext uri="{FF2B5EF4-FFF2-40B4-BE49-F238E27FC236}">
                  <a16:creationId xmlns:a16="http://schemas.microsoft.com/office/drawing/2014/main" id="{8E7E6139-DC98-4F78-BB0C-458202513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52915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24" name="Freeform 32">
              <a:extLst>
                <a:ext uri="{FF2B5EF4-FFF2-40B4-BE49-F238E27FC236}">
                  <a16:creationId xmlns:a16="http://schemas.microsoft.com/office/drawing/2014/main" id="{32356A9C-9D7C-469F-A6DB-4C3F9751C8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81544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25" name="Freeform 447">
              <a:extLst>
                <a:ext uri="{FF2B5EF4-FFF2-40B4-BE49-F238E27FC236}">
                  <a16:creationId xmlns:a16="http://schemas.microsoft.com/office/drawing/2014/main" id="{8D4AE6E9-6906-4933-8D16-00CA3E63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9218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26" name="Freeform 448">
              <a:extLst>
                <a:ext uri="{FF2B5EF4-FFF2-40B4-BE49-F238E27FC236}">
                  <a16:creationId xmlns:a16="http://schemas.microsoft.com/office/drawing/2014/main" id="{B76E9759-967D-4664-B0DF-4B05E00BAD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55360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27" name="Freeform 449">
              <a:extLst>
                <a:ext uri="{FF2B5EF4-FFF2-40B4-BE49-F238E27FC236}">
                  <a16:creationId xmlns:a16="http://schemas.microsoft.com/office/drawing/2014/main" id="{C8B29FB7-5C8A-4D1E-9E6D-7B5D37DF1C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07685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28" name="Freeform 450">
              <a:extLst>
                <a:ext uri="{FF2B5EF4-FFF2-40B4-BE49-F238E27FC236}">
                  <a16:creationId xmlns:a16="http://schemas.microsoft.com/office/drawing/2014/main" id="{91543753-6930-42BB-9702-A5012C2631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36312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29" name="Freeform 29">
              <a:extLst>
                <a:ext uri="{FF2B5EF4-FFF2-40B4-BE49-F238E27FC236}">
                  <a16:creationId xmlns:a16="http://schemas.microsoft.com/office/drawing/2014/main" id="{AE5BDF26-3532-403A-B45C-FA649962EB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3987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30" name="Freeform 31">
              <a:extLst>
                <a:ext uri="{FF2B5EF4-FFF2-40B4-BE49-F238E27FC236}">
                  <a16:creationId xmlns:a16="http://schemas.microsoft.com/office/drawing/2014/main" id="{DAB70BF2-CD14-43A2-BFF2-D71DAB7EAB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62454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31" name="Freeform 29">
              <a:extLst>
                <a:ext uri="{FF2B5EF4-FFF2-40B4-BE49-F238E27FC236}">
                  <a16:creationId xmlns:a16="http://schemas.microsoft.com/office/drawing/2014/main" id="{4B7ECA75-6664-4CA1-9DE9-EAA60944C4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12615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32" name="Freeform 30">
              <a:extLst>
                <a:ext uri="{FF2B5EF4-FFF2-40B4-BE49-F238E27FC236}">
                  <a16:creationId xmlns:a16="http://schemas.microsoft.com/office/drawing/2014/main" id="{497F16F1-8A9E-40FF-A3EF-BE9DFFE5BB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8757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33" name="Freeform 31">
              <a:extLst>
                <a:ext uri="{FF2B5EF4-FFF2-40B4-BE49-F238E27FC236}">
                  <a16:creationId xmlns:a16="http://schemas.microsoft.com/office/drawing/2014/main" id="{987ABA6C-216B-4175-86F6-C30635691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91083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34" name="Freeform 32">
              <a:extLst>
                <a:ext uri="{FF2B5EF4-FFF2-40B4-BE49-F238E27FC236}">
                  <a16:creationId xmlns:a16="http://schemas.microsoft.com/office/drawing/2014/main" id="{61F71826-B4FE-416F-9145-8F33288E0D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9710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35" name="Freeform 29">
              <a:extLst>
                <a:ext uri="{FF2B5EF4-FFF2-40B4-BE49-F238E27FC236}">
                  <a16:creationId xmlns:a16="http://schemas.microsoft.com/office/drawing/2014/main" id="{F50985CF-3F9E-4DF0-A06D-4AB86CEB0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767385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36" name="Freeform 30">
              <a:extLst>
                <a:ext uri="{FF2B5EF4-FFF2-40B4-BE49-F238E27FC236}">
                  <a16:creationId xmlns:a16="http://schemas.microsoft.com/office/drawing/2014/main" id="{4DB670AE-1D2E-45FD-8AD2-63D84EA90E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93526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37" name="Freeform 31">
              <a:extLst>
                <a:ext uri="{FF2B5EF4-FFF2-40B4-BE49-F238E27FC236}">
                  <a16:creationId xmlns:a16="http://schemas.microsoft.com/office/drawing/2014/main" id="{1807B6CA-88CE-4FAA-9A19-0CF0C498F0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45852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438" name="Freeform 32">
              <a:extLst>
                <a:ext uri="{FF2B5EF4-FFF2-40B4-BE49-F238E27FC236}">
                  <a16:creationId xmlns:a16="http://schemas.microsoft.com/office/drawing/2014/main" id="{C67AE1A0-62D1-4F8D-A25B-811CA15D5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74480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07" name="Group 1806">
            <a:extLst>
              <a:ext uri="{FF2B5EF4-FFF2-40B4-BE49-F238E27FC236}">
                <a16:creationId xmlns:a16="http://schemas.microsoft.com/office/drawing/2014/main" id="{92FDE850-1B12-48F0-BED6-2DBAB9165F64}"/>
              </a:ext>
            </a:extLst>
          </p:cNvPr>
          <p:cNvGrpSpPr/>
          <p:nvPr userDrawn="1"/>
        </p:nvGrpSpPr>
        <p:grpSpPr>
          <a:xfrm>
            <a:off x="83664" y="3484245"/>
            <a:ext cx="12009863" cy="176637"/>
            <a:chOff x="83664" y="3400078"/>
            <a:chExt cx="12009863" cy="176637"/>
          </a:xfrm>
        </p:grpSpPr>
        <p:sp>
          <p:nvSpPr>
            <p:cNvPr id="1663" name="Freeform 29">
              <a:extLst>
                <a:ext uri="{FF2B5EF4-FFF2-40B4-BE49-F238E27FC236}">
                  <a16:creationId xmlns:a16="http://schemas.microsoft.com/office/drawing/2014/main" id="{98781EFE-2EFB-4D4B-8E66-D1EA1CB02C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871994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64" name="Freeform 30">
              <a:extLst>
                <a:ext uri="{FF2B5EF4-FFF2-40B4-BE49-F238E27FC236}">
                  <a16:creationId xmlns:a16="http://schemas.microsoft.com/office/drawing/2014/main" id="{5AC35079-1F3E-4866-989E-6FF54274D75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545853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65" name="Freeform 31">
              <a:extLst>
                <a:ext uri="{FF2B5EF4-FFF2-40B4-BE49-F238E27FC236}">
                  <a16:creationId xmlns:a16="http://schemas.microsoft.com/office/drawing/2014/main" id="{CED9638B-513A-40B8-B99F-2B0EB9A8989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979088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66" name="Freeform 32">
              <a:extLst>
                <a:ext uri="{FF2B5EF4-FFF2-40B4-BE49-F238E27FC236}">
                  <a16:creationId xmlns:a16="http://schemas.microsoft.com/office/drawing/2014/main" id="{B353040C-362C-4426-ACC8-84A400887CF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652948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67" name="Freeform 29">
              <a:extLst>
                <a:ext uri="{FF2B5EF4-FFF2-40B4-BE49-F238E27FC236}">
                  <a16:creationId xmlns:a16="http://schemas.microsoft.com/office/drawing/2014/main" id="{FDD943C2-3B5B-48F3-B3C9-1946976C3E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217224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68" name="Freeform 30">
              <a:extLst>
                <a:ext uri="{FF2B5EF4-FFF2-40B4-BE49-F238E27FC236}">
                  <a16:creationId xmlns:a16="http://schemas.microsoft.com/office/drawing/2014/main" id="{FF936BE9-0C83-4A9C-97EE-7B3E3AA05E1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891084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69" name="Freeform 31">
              <a:extLst>
                <a:ext uri="{FF2B5EF4-FFF2-40B4-BE49-F238E27FC236}">
                  <a16:creationId xmlns:a16="http://schemas.microsoft.com/office/drawing/2014/main" id="{C502A4FD-F165-4798-98D5-D84A612745B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324319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70" name="Freeform 32">
              <a:extLst>
                <a:ext uri="{FF2B5EF4-FFF2-40B4-BE49-F238E27FC236}">
                  <a16:creationId xmlns:a16="http://schemas.microsoft.com/office/drawing/2014/main" id="{59853ABE-BF7D-4F12-A6C4-D4178C24998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998178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71" name="Freeform 29">
              <a:extLst>
                <a:ext uri="{FF2B5EF4-FFF2-40B4-BE49-F238E27FC236}">
                  <a16:creationId xmlns:a16="http://schemas.microsoft.com/office/drawing/2014/main" id="{DF230622-28A8-4509-88E0-6DF5AD5C96F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562456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72" name="Freeform 30">
              <a:extLst>
                <a:ext uri="{FF2B5EF4-FFF2-40B4-BE49-F238E27FC236}">
                  <a16:creationId xmlns:a16="http://schemas.microsoft.com/office/drawing/2014/main" id="{08805C52-0798-44A5-B7B8-242CF64D2A8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236315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73" name="Freeform 31">
              <a:extLst>
                <a:ext uri="{FF2B5EF4-FFF2-40B4-BE49-F238E27FC236}">
                  <a16:creationId xmlns:a16="http://schemas.microsoft.com/office/drawing/2014/main" id="{7FA0C543-8062-4F53-8686-E93E45F01D0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69550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74" name="Freeform 32">
              <a:extLst>
                <a:ext uri="{FF2B5EF4-FFF2-40B4-BE49-F238E27FC236}">
                  <a16:creationId xmlns:a16="http://schemas.microsoft.com/office/drawing/2014/main" id="{414128E2-3BDD-4479-A23F-919785B96CA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343410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75" name="Freeform 29">
              <a:extLst>
                <a:ext uri="{FF2B5EF4-FFF2-40B4-BE49-F238E27FC236}">
                  <a16:creationId xmlns:a16="http://schemas.microsoft.com/office/drawing/2014/main" id="{E268CFC1-FE3E-43B8-8CC1-EDECAC7301B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907687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76" name="Freeform 30">
              <a:extLst>
                <a:ext uri="{FF2B5EF4-FFF2-40B4-BE49-F238E27FC236}">
                  <a16:creationId xmlns:a16="http://schemas.microsoft.com/office/drawing/2014/main" id="{48905F2C-D3C7-4F22-B80C-A617D2CDDD1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581546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77" name="Freeform 31">
              <a:extLst>
                <a:ext uri="{FF2B5EF4-FFF2-40B4-BE49-F238E27FC236}">
                  <a16:creationId xmlns:a16="http://schemas.microsoft.com/office/drawing/2014/main" id="{5E415D7A-153B-4BE6-A534-891698AEDDC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014782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78" name="Freeform 32">
              <a:extLst>
                <a:ext uri="{FF2B5EF4-FFF2-40B4-BE49-F238E27FC236}">
                  <a16:creationId xmlns:a16="http://schemas.microsoft.com/office/drawing/2014/main" id="{49AAA949-C055-4985-868E-80CC35E9617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688641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79" name="Freeform 477">
              <a:extLst>
                <a:ext uri="{FF2B5EF4-FFF2-40B4-BE49-F238E27FC236}">
                  <a16:creationId xmlns:a16="http://schemas.microsoft.com/office/drawing/2014/main" id="{9DF40204-D393-4929-B364-3EF6E6DFDBB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252918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80" name="Freeform 478">
              <a:extLst>
                <a:ext uri="{FF2B5EF4-FFF2-40B4-BE49-F238E27FC236}">
                  <a16:creationId xmlns:a16="http://schemas.microsoft.com/office/drawing/2014/main" id="{020584A4-31D8-4275-9C07-C77F07ABBC6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926777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81" name="Freeform 479">
              <a:extLst>
                <a:ext uri="{FF2B5EF4-FFF2-40B4-BE49-F238E27FC236}">
                  <a16:creationId xmlns:a16="http://schemas.microsoft.com/office/drawing/2014/main" id="{FA93F535-3FC1-4781-8824-F58C4DE3718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360012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82" name="Freeform 480">
              <a:extLst>
                <a:ext uri="{FF2B5EF4-FFF2-40B4-BE49-F238E27FC236}">
                  <a16:creationId xmlns:a16="http://schemas.microsoft.com/office/drawing/2014/main" id="{3B459755-7697-4749-B7D5-18468604D69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033872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83" name="Freeform 29">
              <a:extLst>
                <a:ext uri="{FF2B5EF4-FFF2-40B4-BE49-F238E27FC236}">
                  <a16:creationId xmlns:a16="http://schemas.microsoft.com/office/drawing/2014/main" id="{EC2F29CA-EFE3-4A17-9F53-E9958210776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598148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84" name="Freeform 31">
              <a:extLst>
                <a:ext uri="{FF2B5EF4-FFF2-40B4-BE49-F238E27FC236}">
                  <a16:creationId xmlns:a16="http://schemas.microsoft.com/office/drawing/2014/main" id="{B65095C3-4884-4CC8-BF5F-E6D31464C12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705243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85" name="Freeform 29">
              <a:extLst>
                <a:ext uri="{FF2B5EF4-FFF2-40B4-BE49-F238E27FC236}">
                  <a16:creationId xmlns:a16="http://schemas.microsoft.com/office/drawing/2014/main" id="{60CCBCA0-307E-4142-980F-9663E66A99C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269520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86" name="Freeform 30">
              <a:extLst>
                <a:ext uri="{FF2B5EF4-FFF2-40B4-BE49-F238E27FC236}">
                  <a16:creationId xmlns:a16="http://schemas.microsoft.com/office/drawing/2014/main" id="{5143BB9C-ECE1-4409-8307-3F7BB80F4DF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943379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87" name="Freeform 31">
              <a:extLst>
                <a:ext uri="{FF2B5EF4-FFF2-40B4-BE49-F238E27FC236}">
                  <a16:creationId xmlns:a16="http://schemas.microsoft.com/office/drawing/2014/main" id="{A8D24787-125A-4736-B6D5-CBB54DA5C9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76614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88" name="Freeform 32">
              <a:extLst>
                <a:ext uri="{FF2B5EF4-FFF2-40B4-BE49-F238E27FC236}">
                  <a16:creationId xmlns:a16="http://schemas.microsoft.com/office/drawing/2014/main" id="{C10C3F8B-9AFD-4863-9A91-1A2E9C8C905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050474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89" name="Freeform 29">
              <a:extLst>
                <a:ext uri="{FF2B5EF4-FFF2-40B4-BE49-F238E27FC236}">
                  <a16:creationId xmlns:a16="http://schemas.microsoft.com/office/drawing/2014/main" id="{73E8CF42-2975-4E1A-B1FE-C4BE0D25A9C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614751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90" name="Freeform 30">
              <a:extLst>
                <a:ext uri="{FF2B5EF4-FFF2-40B4-BE49-F238E27FC236}">
                  <a16:creationId xmlns:a16="http://schemas.microsoft.com/office/drawing/2014/main" id="{5678F24C-5009-4E64-B21E-9501D9BDFB8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288610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91" name="Freeform 31">
              <a:extLst>
                <a:ext uri="{FF2B5EF4-FFF2-40B4-BE49-F238E27FC236}">
                  <a16:creationId xmlns:a16="http://schemas.microsoft.com/office/drawing/2014/main" id="{320D933A-8D07-44C0-BA74-D2D7677F66E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721846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92" name="Freeform 32">
              <a:extLst>
                <a:ext uri="{FF2B5EF4-FFF2-40B4-BE49-F238E27FC236}">
                  <a16:creationId xmlns:a16="http://schemas.microsoft.com/office/drawing/2014/main" id="{1F5E24A6-A8FD-4CF4-8C08-5BFFBC3D58A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95705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93" name="Freeform 29">
              <a:extLst>
                <a:ext uri="{FF2B5EF4-FFF2-40B4-BE49-F238E27FC236}">
                  <a16:creationId xmlns:a16="http://schemas.microsoft.com/office/drawing/2014/main" id="{C989A943-7262-45A1-9BE6-E0F717A41F2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959982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94" name="Freeform 30">
              <a:extLst>
                <a:ext uri="{FF2B5EF4-FFF2-40B4-BE49-F238E27FC236}">
                  <a16:creationId xmlns:a16="http://schemas.microsoft.com/office/drawing/2014/main" id="{61ACCAF2-2A52-4482-A9F4-D5B3A82EADF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633842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95" name="Freeform 31">
              <a:extLst>
                <a:ext uri="{FF2B5EF4-FFF2-40B4-BE49-F238E27FC236}">
                  <a16:creationId xmlns:a16="http://schemas.microsoft.com/office/drawing/2014/main" id="{2A11B4FA-892A-4C76-A95A-24FC891CA6F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067077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96" name="Freeform 32">
              <a:extLst>
                <a:ext uri="{FF2B5EF4-FFF2-40B4-BE49-F238E27FC236}">
                  <a16:creationId xmlns:a16="http://schemas.microsoft.com/office/drawing/2014/main" id="{BC35ABD4-583B-4514-AA9F-F3541D4EAB1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740936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97" name="Freeform 29">
              <a:extLst>
                <a:ext uri="{FF2B5EF4-FFF2-40B4-BE49-F238E27FC236}">
                  <a16:creationId xmlns:a16="http://schemas.microsoft.com/office/drawing/2014/main" id="{099E2A5E-1F66-4A6C-BA11-546388AE79F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305213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98" name="Freeform 30">
              <a:extLst>
                <a:ext uri="{FF2B5EF4-FFF2-40B4-BE49-F238E27FC236}">
                  <a16:creationId xmlns:a16="http://schemas.microsoft.com/office/drawing/2014/main" id="{B63247ED-A8D2-4104-8566-AF2BDA292B8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979072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99" name="Freeform 31">
              <a:extLst>
                <a:ext uri="{FF2B5EF4-FFF2-40B4-BE49-F238E27FC236}">
                  <a16:creationId xmlns:a16="http://schemas.microsoft.com/office/drawing/2014/main" id="{5B50F333-6146-4DD9-818B-A2BBE6DE352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412308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00" name="Freeform 32">
              <a:extLst>
                <a:ext uri="{FF2B5EF4-FFF2-40B4-BE49-F238E27FC236}">
                  <a16:creationId xmlns:a16="http://schemas.microsoft.com/office/drawing/2014/main" id="{2274CABB-8DED-4706-9F1A-726B6BEF976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086167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01" name="Freeform 499">
              <a:extLst>
                <a:ext uri="{FF2B5EF4-FFF2-40B4-BE49-F238E27FC236}">
                  <a16:creationId xmlns:a16="http://schemas.microsoft.com/office/drawing/2014/main" id="{AF80AD94-4DEE-46EA-9563-322BB28212C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650445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02" name="Freeform 500">
              <a:extLst>
                <a:ext uri="{FF2B5EF4-FFF2-40B4-BE49-F238E27FC236}">
                  <a16:creationId xmlns:a16="http://schemas.microsoft.com/office/drawing/2014/main" id="{F1B7DFC8-4587-46B7-AAC8-F87FB21DC4C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324303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03" name="Freeform 501">
              <a:extLst>
                <a:ext uri="{FF2B5EF4-FFF2-40B4-BE49-F238E27FC236}">
                  <a16:creationId xmlns:a16="http://schemas.microsoft.com/office/drawing/2014/main" id="{C67FB732-0AFE-4115-82D6-1FAF1D4B169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757539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04" name="Freeform 502">
              <a:extLst>
                <a:ext uri="{FF2B5EF4-FFF2-40B4-BE49-F238E27FC236}">
                  <a16:creationId xmlns:a16="http://schemas.microsoft.com/office/drawing/2014/main" id="{4C810AFF-19C1-445D-8988-68F2335B919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431399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05" name="Freeform 29">
              <a:extLst>
                <a:ext uri="{FF2B5EF4-FFF2-40B4-BE49-F238E27FC236}">
                  <a16:creationId xmlns:a16="http://schemas.microsoft.com/office/drawing/2014/main" id="{1DCD588B-24CE-46DC-ABEA-A5793C1C399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995675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06" name="Freeform 31">
              <a:extLst>
                <a:ext uri="{FF2B5EF4-FFF2-40B4-BE49-F238E27FC236}">
                  <a16:creationId xmlns:a16="http://schemas.microsoft.com/office/drawing/2014/main" id="{F1DCD1F0-3F81-4C08-9226-4A45B763A5F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02769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73" name="Freeform 29">
              <a:extLst>
                <a:ext uri="{FF2B5EF4-FFF2-40B4-BE49-F238E27FC236}">
                  <a16:creationId xmlns:a16="http://schemas.microsoft.com/office/drawing/2014/main" id="{1036A621-C305-45CF-8F40-3A4460954BF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667048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74" name="Freeform 30">
              <a:extLst>
                <a:ext uri="{FF2B5EF4-FFF2-40B4-BE49-F238E27FC236}">
                  <a16:creationId xmlns:a16="http://schemas.microsoft.com/office/drawing/2014/main" id="{76497096-B96E-4786-B27A-8AD0C5D2CBA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340907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75" name="Freeform 31">
              <a:extLst>
                <a:ext uri="{FF2B5EF4-FFF2-40B4-BE49-F238E27FC236}">
                  <a16:creationId xmlns:a16="http://schemas.microsoft.com/office/drawing/2014/main" id="{A21FC8CA-0BEA-49B8-9438-E62B41FA373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774142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76" name="Freeform 32">
              <a:extLst>
                <a:ext uri="{FF2B5EF4-FFF2-40B4-BE49-F238E27FC236}">
                  <a16:creationId xmlns:a16="http://schemas.microsoft.com/office/drawing/2014/main" id="{77B335DA-4B13-4A1B-8EEE-39C491F0343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448001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77" name="Freeform 29">
              <a:extLst>
                <a:ext uri="{FF2B5EF4-FFF2-40B4-BE49-F238E27FC236}">
                  <a16:creationId xmlns:a16="http://schemas.microsoft.com/office/drawing/2014/main" id="{734CA072-9E2D-4845-A900-23630A88301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12278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78" name="Freeform 30">
              <a:extLst>
                <a:ext uri="{FF2B5EF4-FFF2-40B4-BE49-F238E27FC236}">
                  <a16:creationId xmlns:a16="http://schemas.microsoft.com/office/drawing/2014/main" id="{E7B53676-1AE8-4D6E-96D3-6A7F31F0571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686138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79" name="Freeform 31">
              <a:extLst>
                <a:ext uri="{FF2B5EF4-FFF2-40B4-BE49-F238E27FC236}">
                  <a16:creationId xmlns:a16="http://schemas.microsoft.com/office/drawing/2014/main" id="{54BE4303-35D5-4A86-A302-E222F70F047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19373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80" name="Freeform 32">
              <a:extLst>
                <a:ext uri="{FF2B5EF4-FFF2-40B4-BE49-F238E27FC236}">
                  <a16:creationId xmlns:a16="http://schemas.microsoft.com/office/drawing/2014/main" id="{88E87CED-04B5-476D-99C4-4C98D3D907F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793231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81" name="Freeform 29">
              <a:extLst>
                <a:ext uri="{FF2B5EF4-FFF2-40B4-BE49-F238E27FC236}">
                  <a16:creationId xmlns:a16="http://schemas.microsoft.com/office/drawing/2014/main" id="{0EDC7198-FEA6-43FD-ADEA-18F3D5968EF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357510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82" name="Freeform 30">
              <a:extLst>
                <a:ext uri="{FF2B5EF4-FFF2-40B4-BE49-F238E27FC236}">
                  <a16:creationId xmlns:a16="http://schemas.microsoft.com/office/drawing/2014/main" id="{5B3D6183-CFAB-430F-8659-EF5F2C076B9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031369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83" name="Freeform 31">
              <a:extLst>
                <a:ext uri="{FF2B5EF4-FFF2-40B4-BE49-F238E27FC236}">
                  <a16:creationId xmlns:a16="http://schemas.microsoft.com/office/drawing/2014/main" id="{315F1ECD-1621-467F-9AE8-44B1145E933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464604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84" name="Freeform 32">
              <a:extLst>
                <a:ext uri="{FF2B5EF4-FFF2-40B4-BE49-F238E27FC236}">
                  <a16:creationId xmlns:a16="http://schemas.microsoft.com/office/drawing/2014/main" id="{97A20B98-A2D3-482D-87A9-57D7B3FCE7E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138464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85" name="Freeform 29">
              <a:extLst>
                <a:ext uri="{FF2B5EF4-FFF2-40B4-BE49-F238E27FC236}">
                  <a16:creationId xmlns:a16="http://schemas.microsoft.com/office/drawing/2014/main" id="{F848CDB4-3CA9-41C5-96BA-E516A11F906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702740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86" name="Freeform 30">
              <a:extLst>
                <a:ext uri="{FF2B5EF4-FFF2-40B4-BE49-F238E27FC236}">
                  <a16:creationId xmlns:a16="http://schemas.microsoft.com/office/drawing/2014/main" id="{B4ED0023-51CE-4A28-8F14-74133E09AB4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376599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87" name="Freeform 31">
              <a:extLst>
                <a:ext uri="{FF2B5EF4-FFF2-40B4-BE49-F238E27FC236}">
                  <a16:creationId xmlns:a16="http://schemas.microsoft.com/office/drawing/2014/main" id="{EA526ABD-0F5E-4090-8844-FB00086FC7A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809836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88" name="Freeform 32">
              <a:extLst>
                <a:ext uri="{FF2B5EF4-FFF2-40B4-BE49-F238E27FC236}">
                  <a16:creationId xmlns:a16="http://schemas.microsoft.com/office/drawing/2014/main" id="{FA5AB9E8-2D5B-4884-BBFD-C2AD82D9EED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483694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89" name="Freeform 387">
              <a:extLst>
                <a:ext uri="{FF2B5EF4-FFF2-40B4-BE49-F238E27FC236}">
                  <a16:creationId xmlns:a16="http://schemas.microsoft.com/office/drawing/2014/main" id="{8FBD0871-FCA7-485D-A512-F03AF1905ED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047972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90" name="Freeform 388">
              <a:extLst>
                <a:ext uri="{FF2B5EF4-FFF2-40B4-BE49-F238E27FC236}">
                  <a16:creationId xmlns:a16="http://schemas.microsoft.com/office/drawing/2014/main" id="{BDF6C8F3-37B7-4E6C-8429-473CEE18836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721830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91" name="Freeform 389">
              <a:extLst>
                <a:ext uri="{FF2B5EF4-FFF2-40B4-BE49-F238E27FC236}">
                  <a16:creationId xmlns:a16="http://schemas.microsoft.com/office/drawing/2014/main" id="{D455863F-CB0D-4728-A5FE-7B7F63EFDDA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155066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92" name="Freeform 390">
              <a:extLst>
                <a:ext uri="{FF2B5EF4-FFF2-40B4-BE49-F238E27FC236}">
                  <a16:creationId xmlns:a16="http://schemas.microsoft.com/office/drawing/2014/main" id="{4C24FDD3-2DCE-4961-AA5C-9813821BC69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828926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93" name="Freeform 29">
              <a:extLst>
                <a:ext uri="{FF2B5EF4-FFF2-40B4-BE49-F238E27FC236}">
                  <a16:creationId xmlns:a16="http://schemas.microsoft.com/office/drawing/2014/main" id="{047CB4F5-4E7E-4CBF-926A-2A2357F084C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393203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94" name="Freeform 31">
              <a:extLst>
                <a:ext uri="{FF2B5EF4-FFF2-40B4-BE49-F238E27FC236}">
                  <a16:creationId xmlns:a16="http://schemas.microsoft.com/office/drawing/2014/main" id="{9869C8EB-AAC4-49F5-BC1D-8B908DE8232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500297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95" name="Freeform 29">
              <a:extLst>
                <a:ext uri="{FF2B5EF4-FFF2-40B4-BE49-F238E27FC236}">
                  <a16:creationId xmlns:a16="http://schemas.microsoft.com/office/drawing/2014/main" id="{B01CBDDE-F0A7-4A16-9712-BA802AAFC8F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4575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96" name="Freeform 30">
              <a:extLst>
                <a:ext uri="{FF2B5EF4-FFF2-40B4-BE49-F238E27FC236}">
                  <a16:creationId xmlns:a16="http://schemas.microsoft.com/office/drawing/2014/main" id="{A428EAE8-80C3-42EF-A14C-42B00A1C242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8433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97" name="Freeform 31">
              <a:extLst>
                <a:ext uri="{FF2B5EF4-FFF2-40B4-BE49-F238E27FC236}">
                  <a16:creationId xmlns:a16="http://schemas.microsoft.com/office/drawing/2014/main" id="{A9444C7E-B579-48CE-8207-F06CA36C5C1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71668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98" name="Freeform 32">
              <a:extLst>
                <a:ext uri="{FF2B5EF4-FFF2-40B4-BE49-F238E27FC236}">
                  <a16:creationId xmlns:a16="http://schemas.microsoft.com/office/drawing/2014/main" id="{D6ED2ABE-6BAB-44D6-A940-B6DAE67EA70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45528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599" name="Freeform 397">
              <a:extLst>
                <a:ext uri="{FF2B5EF4-FFF2-40B4-BE49-F238E27FC236}">
                  <a16:creationId xmlns:a16="http://schemas.microsoft.com/office/drawing/2014/main" id="{5081E542-69E6-41BF-B82B-8B8210F1476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9805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00" name="Freeform 398">
              <a:extLst>
                <a:ext uri="{FF2B5EF4-FFF2-40B4-BE49-F238E27FC236}">
                  <a16:creationId xmlns:a16="http://schemas.microsoft.com/office/drawing/2014/main" id="{8A1A219D-7DF2-4217-9CE9-26DDB772C4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664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01" name="Freeform 399">
              <a:extLst>
                <a:ext uri="{FF2B5EF4-FFF2-40B4-BE49-F238E27FC236}">
                  <a16:creationId xmlns:a16="http://schemas.microsoft.com/office/drawing/2014/main" id="{8BD313FC-73AA-4D1A-8F6B-231839C68D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6899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02" name="Freeform 400">
              <a:extLst>
                <a:ext uri="{FF2B5EF4-FFF2-40B4-BE49-F238E27FC236}">
                  <a16:creationId xmlns:a16="http://schemas.microsoft.com/office/drawing/2014/main" id="{E6A6ECBB-37F6-451D-B8EF-ACA25B4FF0A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90758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18" name="Group 1817">
            <a:extLst>
              <a:ext uri="{FF2B5EF4-FFF2-40B4-BE49-F238E27FC236}">
                <a16:creationId xmlns:a16="http://schemas.microsoft.com/office/drawing/2014/main" id="{467AD0AE-48AD-458F-9364-8892C9F2C72D}"/>
              </a:ext>
            </a:extLst>
          </p:cNvPr>
          <p:cNvGrpSpPr/>
          <p:nvPr userDrawn="1"/>
        </p:nvGrpSpPr>
        <p:grpSpPr>
          <a:xfrm>
            <a:off x="83663" y="3769279"/>
            <a:ext cx="12009864" cy="176637"/>
            <a:chOff x="83663" y="3697854"/>
            <a:chExt cx="12009864" cy="176637"/>
          </a:xfrm>
        </p:grpSpPr>
        <p:sp>
          <p:nvSpPr>
            <p:cNvPr id="1707" name="Freeform 29">
              <a:extLst>
                <a:ext uri="{FF2B5EF4-FFF2-40B4-BE49-F238E27FC236}">
                  <a16:creationId xmlns:a16="http://schemas.microsoft.com/office/drawing/2014/main" id="{17FE407A-2FDE-4FD9-AB6B-1752AF0D9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208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08" name="Freeform 30">
              <a:extLst>
                <a:ext uri="{FF2B5EF4-FFF2-40B4-BE49-F238E27FC236}">
                  <a16:creationId xmlns:a16="http://schemas.microsoft.com/office/drawing/2014/main" id="{1184228A-FA39-464B-AB6A-6401BB38DD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3349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09" name="Freeform 31">
              <a:extLst>
                <a:ext uri="{FF2B5EF4-FFF2-40B4-BE49-F238E27FC236}">
                  <a16:creationId xmlns:a16="http://schemas.microsoft.com/office/drawing/2014/main" id="{74B73DA8-A0F2-4D99-8CDE-8CE13692B8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5675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10" name="Freeform 32">
              <a:extLst>
                <a:ext uri="{FF2B5EF4-FFF2-40B4-BE49-F238E27FC236}">
                  <a16:creationId xmlns:a16="http://schemas.microsoft.com/office/drawing/2014/main" id="{89A03816-6430-4BAC-B797-9C0B276EB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4302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11" name="Freeform 29">
              <a:extLst>
                <a:ext uri="{FF2B5EF4-FFF2-40B4-BE49-F238E27FC236}">
                  <a16:creationId xmlns:a16="http://schemas.microsoft.com/office/drawing/2014/main" id="{D29822F9-A4D1-4D10-A2EA-5D5BD5724C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978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12" name="Freeform 30">
              <a:extLst>
                <a:ext uri="{FF2B5EF4-FFF2-40B4-BE49-F238E27FC236}">
                  <a16:creationId xmlns:a16="http://schemas.microsoft.com/office/drawing/2014/main" id="{C91557DD-9774-4BA5-AF69-CDB3EF293D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8118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13" name="Freeform 31">
              <a:extLst>
                <a:ext uri="{FF2B5EF4-FFF2-40B4-BE49-F238E27FC236}">
                  <a16:creationId xmlns:a16="http://schemas.microsoft.com/office/drawing/2014/main" id="{2C0D53D8-0DA5-4317-AAB6-79B6953A2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444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14" name="Freeform 32">
              <a:extLst>
                <a:ext uri="{FF2B5EF4-FFF2-40B4-BE49-F238E27FC236}">
                  <a16:creationId xmlns:a16="http://schemas.microsoft.com/office/drawing/2014/main" id="{837ABA6A-B9C4-4EBA-9FBB-4243BA5AF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9072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15" name="Freeform 29">
              <a:extLst>
                <a:ext uri="{FF2B5EF4-FFF2-40B4-BE49-F238E27FC236}">
                  <a16:creationId xmlns:a16="http://schemas.microsoft.com/office/drawing/2014/main" id="{D77667AB-D521-4340-965C-511BCE96D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6746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16" name="Freeform 30">
              <a:extLst>
                <a:ext uri="{FF2B5EF4-FFF2-40B4-BE49-F238E27FC236}">
                  <a16:creationId xmlns:a16="http://schemas.microsoft.com/office/drawing/2014/main" id="{BD2BD189-465D-4227-9095-E7998ABC52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2887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17" name="Freeform 31">
              <a:extLst>
                <a:ext uri="{FF2B5EF4-FFF2-40B4-BE49-F238E27FC236}">
                  <a16:creationId xmlns:a16="http://schemas.microsoft.com/office/drawing/2014/main" id="{A644DD9A-34F6-4E6E-8CAC-AE8789C3CE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05213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18" name="Freeform 32">
              <a:extLst>
                <a:ext uri="{FF2B5EF4-FFF2-40B4-BE49-F238E27FC236}">
                  <a16:creationId xmlns:a16="http://schemas.microsoft.com/office/drawing/2014/main" id="{1A3430E0-7EBF-4117-B45B-6A6AB8429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33841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19" name="Freeform 29">
              <a:extLst>
                <a:ext uri="{FF2B5EF4-FFF2-40B4-BE49-F238E27FC236}">
                  <a16:creationId xmlns:a16="http://schemas.microsoft.com/office/drawing/2014/main" id="{9E52CBFC-9C1F-478E-B487-0475A95F94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81515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20" name="Freeform 30">
              <a:extLst>
                <a:ext uri="{FF2B5EF4-FFF2-40B4-BE49-F238E27FC236}">
                  <a16:creationId xmlns:a16="http://schemas.microsoft.com/office/drawing/2014/main" id="{A0987136-EF45-4A96-AC9E-00942EB34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507656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21" name="Freeform 31">
              <a:extLst>
                <a:ext uri="{FF2B5EF4-FFF2-40B4-BE49-F238E27FC236}">
                  <a16:creationId xmlns:a16="http://schemas.microsoft.com/office/drawing/2014/main" id="{E74EB48D-6FDA-4701-8D1C-23839CEA4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59982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22" name="Freeform 32">
              <a:extLst>
                <a:ext uri="{FF2B5EF4-FFF2-40B4-BE49-F238E27FC236}">
                  <a16:creationId xmlns:a16="http://schemas.microsoft.com/office/drawing/2014/main" id="{F3F758AD-FCA5-41B3-AB7D-C1C3A9E86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8610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23" name="Freeform 521">
              <a:extLst>
                <a:ext uri="{FF2B5EF4-FFF2-40B4-BE49-F238E27FC236}">
                  <a16:creationId xmlns:a16="http://schemas.microsoft.com/office/drawing/2014/main" id="{CCE8E6F8-213D-40B0-9DB4-A4FA39B56C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36284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24" name="Freeform 522">
              <a:extLst>
                <a:ext uri="{FF2B5EF4-FFF2-40B4-BE49-F238E27FC236}">
                  <a16:creationId xmlns:a16="http://schemas.microsoft.com/office/drawing/2014/main" id="{FF0E7B21-E2CA-4C65-9392-2FD5BE09BA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62425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25" name="Freeform 523">
              <a:extLst>
                <a:ext uri="{FF2B5EF4-FFF2-40B4-BE49-F238E27FC236}">
                  <a16:creationId xmlns:a16="http://schemas.microsoft.com/office/drawing/2014/main" id="{6F1E1ED6-2F41-485A-BF06-4EF4078FF4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14751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26" name="Freeform 524">
              <a:extLst>
                <a:ext uri="{FF2B5EF4-FFF2-40B4-BE49-F238E27FC236}">
                  <a16:creationId xmlns:a16="http://schemas.microsoft.com/office/drawing/2014/main" id="{686B2075-6FDB-4098-A178-2FAC6A3E01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43378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27" name="Freeform 29">
              <a:extLst>
                <a:ext uri="{FF2B5EF4-FFF2-40B4-BE49-F238E27FC236}">
                  <a16:creationId xmlns:a16="http://schemas.microsoft.com/office/drawing/2014/main" id="{2120606B-5026-4440-8A21-6A0C03738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91054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28" name="Freeform 31">
              <a:extLst>
                <a:ext uri="{FF2B5EF4-FFF2-40B4-BE49-F238E27FC236}">
                  <a16:creationId xmlns:a16="http://schemas.microsoft.com/office/drawing/2014/main" id="{A1E66B80-019D-4A0B-84BD-A98756CE34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69520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29" name="Freeform 29">
              <a:extLst>
                <a:ext uri="{FF2B5EF4-FFF2-40B4-BE49-F238E27FC236}">
                  <a16:creationId xmlns:a16="http://schemas.microsoft.com/office/drawing/2014/main" id="{E7B3AB83-469E-47AB-8461-9638A4684F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19682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30" name="Freeform 30">
              <a:extLst>
                <a:ext uri="{FF2B5EF4-FFF2-40B4-BE49-F238E27FC236}">
                  <a16:creationId xmlns:a16="http://schemas.microsoft.com/office/drawing/2014/main" id="{90202B5E-CF3C-4BB8-B690-246CCEE089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45823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31" name="Freeform 31">
              <a:extLst>
                <a:ext uri="{FF2B5EF4-FFF2-40B4-BE49-F238E27FC236}">
                  <a16:creationId xmlns:a16="http://schemas.microsoft.com/office/drawing/2014/main" id="{D9AA7C79-0EC4-41CB-977A-1EAD4AE7B1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98148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32" name="Freeform 32">
              <a:extLst>
                <a:ext uri="{FF2B5EF4-FFF2-40B4-BE49-F238E27FC236}">
                  <a16:creationId xmlns:a16="http://schemas.microsoft.com/office/drawing/2014/main" id="{1B4B8450-D752-4207-87B1-9DDC5CA8C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26776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33" name="Freeform 29">
              <a:extLst>
                <a:ext uri="{FF2B5EF4-FFF2-40B4-BE49-F238E27FC236}">
                  <a16:creationId xmlns:a16="http://schemas.microsoft.com/office/drawing/2014/main" id="{17DBEE79-704D-4DF6-A9F8-B79261A1D0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4451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34" name="Freeform 30">
              <a:extLst>
                <a:ext uri="{FF2B5EF4-FFF2-40B4-BE49-F238E27FC236}">
                  <a16:creationId xmlns:a16="http://schemas.microsoft.com/office/drawing/2014/main" id="{C4B0CDC4-C36C-4AD6-B316-17630577E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00592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35" name="Freeform 31">
              <a:extLst>
                <a:ext uri="{FF2B5EF4-FFF2-40B4-BE49-F238E27FC236}">
                  <a16:creationId xmlns:a16="http://schemas.microsoft.com/office/drawing/2014/main" id="{327F749F-5961-40CB-838C-7367CA221D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52918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36" name="Freeform 32">
              <a:extLst>
                <a:ext uri="{FF2B5EF4-FFF2-40B4-BE49-F238E27FC236}">
                  <a16:creationId xmlns:a16="http://schemas.microsoft.com/office/drawing/2014/main" id="{9BCA627F-8D7A-4117-B84B-B3D8932D4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81546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37" name="Freeform 29">
              <a:extLst>
                <a:ext uri="{FF2B5EF4-FFF2-40B4-BE49-F238E27FC236}">
                  <a16:creationId xmlns:a16="http://schemas.microsoft.com/office/drawing/2014/main" id="{5D368B86-2E72-41A9-8846-D2BA0DB41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9220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38" name="Freeform 30">
              <a:extLst>
                <a:ext uri="{FF2B5EF4-FFF2-40B4-BE49-F238E27FC236}">
                  <a16:creationId xmlns:a16="http://schemas.microsoft.com/office/drawing/2014/main" id="{6BA50F4C-E27E-4CE1-B26C-AAA5E94279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55360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39" name="Freeform 31">
              <a:extLst>
                <a:ext uri="{FF2B5EF4-FFF2-40B4-BE49-F238E27FC236}">
                  <a16:creationId xmlns:a16="http://schemas.microsoft.com/office/drawing/2014/main" id="{E0B16A02-F63C-48F7-95B6-29D463D27C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07686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40" name="Freeform 32">
              <a:extLst>
                <a:ext uri="{FF2B5EF4-FFF2-40B4-BE49-F238E27FC236}">
                  <a16:creationId xmlns:a16="http://schemas.microsoft.com/office/drawing/2014/main" id="{B402E983-103E-45E7-8045-50AFA2CCA7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36314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41" name="Freeform 29">
              <a:extLst>
                <a:ext uri="{FF2B5EF4-FFF2-40B4-BE49-F238E27FC236}">
                  <a16:creationId xmlns:a16="http://schemas.microsoft.com/office/drawing/2014/main" id="{6F0A3176-4124-42D9-B15A-44A8B5F4BD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3989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42" name="Freeform 30">
              <a:extLst>
                <a:ext uri="{FF2B5EF4-FFF2-40B4-BE49-F238E27FC236}">
                  <a16:creationId xmlns:a16="http://schemas.microsoft.com/office/drawing/2014/main" id="{4413C9F3-ECBF-4441-8C80-71FBD4E464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10130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43" name="Freeform 31">
              <a:extLst>
                <a:ext uri="{FF2B5EF4-FFF2-40B4-BE49-F238E27FC236}">
                  <a16:creationId xmlns:a16="http://schemas.microsoft.com/office/drawing/2014/main" id="{4C0C4FFD-F94C-481A-B798-F2C7D40E2C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62455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44" name="Freeform 32">
              <a:extLst>
                <a:ext uri="{FF2B5EF4-FFF2-40B4-BE49-F238E27FC236}">
                  <a16:creationId xmlns:a16="http://schemas.microsoft.com/office/drawing/2014/main" id="{67CD8325-4893-4827-8FD3-457A136764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91083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45" name="Freeform 543">
              <a:extLst>
                <a:ext uri="{FF2B5EF4-FFF2-40B4-BE49-F238E27FC236}">
                  <a16:creationId xmlns:a16="http://schemas.microsoft.com/office/drawing/2014/main" id="{28A590BC-8764-4827-9563-90390F1FAD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8757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46" name="Freeform 544">
              <a:extLst>
                <a:ext uri="{FF2B5EF4-FFF2-40B4-BE49-F238E27FC236}">
                  <a16:creationId xmlns:a16="http://schemas.microsoft.com/office/drawing/2014/main" id="{65C1C08D-76A6-48A7-AFCC-B4298D63AE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764899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47" name="Freeform 545">
              <a:extLst>
                <a:ext uri="{FF2B5EF4-FFF2-40B4-BE49-F238E27FC236}">
                  <a16:creationId xmlns:a16="http://schemas.microsoft.com/office/drawing/2014/main" id="{AFC0932D-E143-44C8-8A8B-BA72C93786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7225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48" name="Freeform 546">
              <a:extLst>
                <a:ext uri="{FF2B5EF4-FFF2-40B4-BE49-F238E27FC236}">
                  <a16:creationId xmlns:a16="http://schemas.microsoft.com/office/drawing/2014/main" id="{E3BBEB22-8117-47E3-9B44-F76335D205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45852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49" name="Freeform 29">
              <a:extLst>
                <a:ext uri="{FF2B5EF4-FFF2-40B4-BE49-F238E27FC236}">
                  <a16:creationId xmlns:a16="http://schemas.microsoft.com/office/drawing/2014/main" id="{2D663BCF-F608-4A60-AEFC-C883334A1B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93527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50" name="Freeform 31">
              <a:extLst>
                <a:ext uri="{FF2B5EF4-FFF2-40B4-BE49-F238E27FC236}">
                  <a16:creationId xmlns:a16="http://schemas.microsoft.com/office/drawing/2014/main" id="{08170C0F-1115-4115-9009-6DB393021E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71993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03" name="Freeform 30">
              <a:extLst>
                <a:ext uri="{FF2B5EF4-FFF2-40B4-BE49-F238E27FC236}">
                  <a16:creationId xmlns:a16="http://schemas.microsoft.com/office/drawing/2014/main" id="{E66D0B83-070A-41A7-B047-CF46CAC4D6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2710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04" name="Freeform 32">
              <a:extLst>
                <a:ext uri="{FF2B5EF4-FFF2-40B4-BE49-F238E27FC236}">
                  <a16:creationId xmlns:a16="http://schemas.microsoft.com/office/drawing/2014/main" id="{41BEF55C-3A00-4D11-9390-91B8ED4A93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3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05" name="Freeform 403">
              <a:extLst>
                <a:ext uri="{FF2B5EF4-FFF2-40B4-BE49-F238E27FC236}">
                  <a16:creationId xmlns:a16="http://schemas.microsoft.com/office/drawing/2014/main" id="{3D4E5D95-A585-47A1-A09C-9BF46FA536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1337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06" name="Freeform 404">
              <a:extLst>
                <a:ext uri="{FF2B5EF4-FFF2-40B4-BE49-F238E27FC236}">
                  <a16:creationId xmlns:a16="http://schemas.microsoft.com/office/drawing/2014/main" id="{A5F525E3-4973-4E8A-853B-1308588DC5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7479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07" name="Freeform 405">
              <a:extLst>
                <a:ext uri="{FF2B5EF4-FFF2-40B4-BE49-F238E27FC236}">
                  <a16:creationId xmlns:a16="http://schemas.microsoft.com/office/drawing/2014/main" id="{5DA73921-847A-4E0F-B2A0-73CFDD3440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806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08" name="Freeform 406">
              <a:extLst>
                <a:ext uri="{FF2B5EF4-FFF2-40B4-BE49-F238E27FC236}">
                  <a16:creationId xmlns:a16="http://schemas.microsoft.com/office/drawing/2014/main" id="{C871C2E8-491B-444B-999C-3B6D1ACD68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432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09" name="Freeform 29">
              <a:extLst>
                <a:ext uri="{FF2B5EF4-FFF2-40B4-BE49-F238E27FC236}">
                  <a16:creationId xmlns:a16="http://schemas.microsoft.com/office/drawing/2014/main" id="{3DAEFBA8-124C-4771-839E-BBBD21E569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86107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10" name="Freeform 31">
              <a:extLst>
                <a:ext uri="{FF2B5EF4-FFF2-40B4-BE49-F238E27FC236}">
                  <a16:creationId xmlns:a16="http://schemas.microsoft.com/office/drawing/2014/main" id="{BD02B29D-5421-46A4-8A7D-DA78974AD4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4574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11" name="Freeform 29">
              <a:extLst>
                <a:ext uri="{FF2B5EF4-FFF2-40B4-BE49-F238E27FC236}">
                  <a16:creationId xmlns:a16="http://schemas.microsoft.com/office/drawing/2014/main" id="{ACE07CA6-04EE-499F-B0B9-699B3C6A94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14735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12" name="Freeform 30">
              <a:extLst>
                <a:ext uri="{FF2B5EF4-FFF2-40B4-BE49-F238E27FC236}">
                  <a16:creationId xmlns:a16="http://schemas.microsoft.com/office/drawing/2014/main" id="{7BD021BA-0E2E-418B-A078-4D7056245D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0877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13" name="Freeform 31">
              <a:extLst>
                <a:ext uri="{FF2B5EF4-FFF2-40B4-BE49-F238E27FC236}">
                  <a16:creationId xmlns:a16="http://schemas.microsoft.com/office/drawing/2014/main" id="{10C60CE9-9555-4DCF-8CEC-BBA39468D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93203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14" name="Freeform 32">
              <a:extLst>
                <a:ext uri="{FF2B5EF4-FFF2-40B4-BE49-F238E27FC236}">
                  <a16:creationId xmlns:a16="http://schemas.microsoft.com/office/drawing/2014/main" id="{46C863CC-1204-4AEF-A22D-DF3FCF0BE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21829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15" name="Freeform 29">
              <a:extLst>
                <a:ext uri="{FF2B5EF4-FFF2-40B4-BE49-F238E27FC236}">
                  <a16:creationId xmlns:a16="http://schemas.microsoft.com/office/drawing/2014/main" id="{E79C5C60-AEC5-4A11-9D7C-ABF3A058AA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69505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16" name="Freeform 30">
              <a:extLst>
                <a:ext uri="{FF2B5EF4-FFF2-40B4-BE49-F238E27FC236}">
                  <a16:creationId xmlns:a16="http://schemas.microsoft.com/office/drawing/2014/main" id="{08A1AB8F-11BA-476D-B5D9-43B6C95D32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5646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17" name="Freeform 31">
              <a:extLst>
                <a:ext uri="{FF2B5EF4-FFF2-40B4-BE49-F238E27FC236}">
                  <a16:creationId xmlns:a16="http://schemas.microsoft.com/office/drawing/2014/main" id="{5F5EFCA8-FAFD-4917-A54A-AC26344660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7971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18" name="Freeform 32">
              <a:extLst>
                <a:ext uri="{FF2B5EF4-FFF2-40B4-BE49-F238E27FC236}">
                  <a16:creationId xmlns:a16="http://schemas.microsoft.com/office/drawing/2014/main" id="{73C3F8F7-4F4D-4D13-B967-DAC3F42644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76599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19" name="Freeform 29">
              <a:extLst>
                <a:ext uri="{FF2B5EF4-FFF2-40B4-BE49-F238E27FC236}">
                  <a16:creationId xmlns:a16="http://schemas.microsoft.com/office/drawing/2014/main" id="{A850A168-A556-480E-9393-A1561FD527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4274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20" name="Freeform 30">
              <a:extLst>
                <a:ext uri="{FF2B5EF4-FFF2-40B4-BE49-F238E27FC236}">
                  <a16:creationId xmlns:a16="http://schemas.microsoft.com/office/drawing/2014/main" id="{9E6019E5-5960-427D-8D6A-0E110A423E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50415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21" name="Freeform 31">
              <a:extLst>
                <a:ext uri="{FF2B5EF4-FFF2-40B4-BE49-F238E27FC236}">
                  <a16:creationId xmlns:a16="http://schemas.microsoft.com/office/drawing/2014/main" id="{73B422F1-12E5-4C7B-81F3-A1AF372BF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2740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22" name="Freeform 32">
              <a:extLst>
                <a:ext uri="{FF2B5EF4-FFF2-40B4-BE49-F238E27FC236}">
                  <a16:creationId xmlns:a16="http://schemas.microsoft.com/office/drawing/2014/main" id="{87CAAA68-699C-458C-9D55-0CDA9013F8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1368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23" name="Freeform 29">
              <a:extLst>
                <a:ext uri="{FF2B5EF4-FFF2-40B4-BE49-F238E27FC236}">
                  <a16:creationId xmlns:a16="http://schemas.microsoft.com/office/drawing/2014/main" id="{CF98567B-448E-410B-9E8E-3A4ED407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9042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24" name="Freeform 30">
              <a:extLst>
                <a:ext uri="{FF2B5EF4-FFF2-40B4-BE49-F238E27FC236}">
                  <a16:creationId xmlns:a16="http://schemas.microsoft.com/office/drawing/2014/main" id="{B7F267B7-2F20-49BD-A370-8722F174AB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05183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25" name="Freeform 31">
              <a:extLst>
                <a:ext uri="{FF2B5EF4-FFF2-40B4-BE49-F238E27FC236}">
                  <a16:creationId xmlns:a16="http://schemas.microsoft.com/office/drawing/2014/main" id="{10B1C9F7-9D14-4B13-A1B5-EC3A0E9EA1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7509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26" name="Freeform 32">
              <a:extLst>
                <a:ext uri="{FF2B5EF4-FFF2-40B4-BE49-F238E27FC236}">
                  <a16:creationId xmlns:a16="http://schemas.microsoft.com/office/drawing/2014/main" id="{C51045DD-E868-4A21-B667-61B19EDB57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137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27" name="Freeform 425">
              <a:extLst>
                <a:ext uri="{FF2B5EF4-FFF2-40B4-BE49-F238E27FC236}">
                  <a16:creationId xmlns:a16="http://schemas.microsoft.com/office/drawing/2014/main" id="{524AACFB-F874-401F-B459-639B47F77E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33811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28" name="Freeform 426">
              <a:extLst>
                <a:ext uri="{FF2B5EF4-FFF2-40B4-BE49-F238E27FC236}">
                  <a16:creationId xmlns:a16="http://schemas.microsoft.com/office/drawing/2014/main" id="{8551931B-17AF-4406-958E-24898B2325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59953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29" name="Freeform 427">
              <a:extLst>
                <a:ext uri="{FF2B5EF4-FFF2-40B4-BE49-F238E27FC236}">
                  <a16:creationId xmlns:a16="http://schemas.microsoft.com/office/drawing/2014/main" id="{56B8DD7C-BF22-48B0-B1F3-895ABF7CE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12279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30" name="Freeform 428">
              <a:extLst>
                <a:ext uri="{FF2B5EF4-FFF2-40B4-BE49-F238E27FC236}">
                  <a16:creationId xmlns:a16="http://schemas.microsoft.com/office/drawing/2014/main" id="{753A93E8-F5EB-4F3F-B584-8C01974C7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0906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31" name="Freeform 29">
              <a:extLst>
                <a:ext uri="{FF2B5EF4-FFF2-40B4-BE49-F238E27FC236}">
                  <a16:creationId xmlns:a16="http://schemas.microsoft.com/office/drawing/2014/main" id="{6F7FC18E-C56B-485E-B1B6-0A656B4673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88581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32" name="Freeform 31">
              <a:extLst>
                <a:ext uri="{FF2B5EF4-FFF2-40B4-BE49-F238E27FC236}">
                  <a16:creationId xmlns:a16="http://schemas.microsoft.com/office/drawing/2014/main" id="{9BD84D72-C575-48B9-BAF5-EA234A7481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67048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grpSp>
        <p:nvGrpSpPr>
          <p:cNvPr id="1817" name="Group 1816">
            <a:extLst>
              <a:ext uri="{FF2B5EF4-FFF2-40B4-BE49-F238E27FC236}">
                <a16:creationId xmlns:a16="http://schemas.microsoft.com/office/drawing/2014/main" id="{03FF1F65-9B53-4447-9561-8C77C76AC1E1}"/>
              </a:ext>
            </a:extLst>
          </p:cNvPr>
          <p:cNvGrpSpPr/>
          <p:nvPr userDrawn="1"/>
        </p:nvGrpSpPr>
        <p:grpSpPr>
          <a:xfrm>
            <a:off x="83664" y="4054313"/>
            <a:ext cx="12009863" cy="176637"/>
            <a:chOff x="83664" y="3988163"/>
            <a:chExt cx="12009863" cy="176637"/>
          </a:xfrm>
        </p:grpSpPr>
        <p:sp>
          <p:nvSpPr>
            <p:cNvPr id="1751" name="Freeform 29">
              <a:extLst>
                <a:ext uri="{FF2B5EF4-FFF2-40B4-BE49-F238E27FC236}">
                  <a16:creationId xmlns:a16="http://schemas.microsoft.com/office/drawing/2014/main" id="{6CEABA6D-E952-4508-95C7-90A7AD34591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871994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52" name="Freeform 30">
              <a:extLst>
                <a:ext uri="{FF2B5EF4-FFF2-40B4-BE49-F238E27FC236}">
                  <a16:creationId xmlns:a16="http://schemas.microsoft.com/office/drawing/2014/main" id="{1AA0E849-A0D3-4BF6-8DCD-C374BD404F7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545853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53" name="Freeform 31">
              <a:extLst>
                <a:ext uri="{FF2B5EF4-FFF2-40B4-BE49-F238E27FC236}">
                  <a16:creationId xmlns:a16="http://schemas.microsoft.com/office/drawing/2014/main" id="{11BAA6CA-4C22-4B41-B964-D9616FAF5B7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979088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54" name="Freeform 32">
              <a:extLst>
                <a:ext uri="{FF2B5EF4-FFF2-40B4-BE49-F238E27FC236}">
                  <a16:creationId xmlns:a16="http://schemas.microsoft.com/office/drawing/2014/main" id="{B220A376-DEFB-4028-BA85-15E13D0972D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652948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55" name="Freeform 29">
              <a:extLst>
                <a:ext uri="{FF2B5EF4-FFF2-40B4-BE49-F238E27FC236}">
                  <a16:creationId xmlns:a16="http://schemas.microsoft.com/office/drawing/2014/main" id="{CB213A73-6BC9-4898-B2BE-1460875662A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217224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56" name="Freeform 30">
              <a:extLst>
                <a:ext uri="{FF2B5EF4-FFF2-40B4-BE49-F238E27FC236}">
                  <a16:creationId xmlns:a16="http://schemas.microsoft.com/office/drawing/2014/main" id="{5FE5754A-C158-4FA1-AFB9-703820BB2B2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891084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57" name="Freeform 31">
              <a:extLst>
                <a:ext uri="{FF2B5EF4-FFF2-40B4-BE49-F238E27FC236}">
                  <a16:creationId xmlns:a16="http://schemas.microsoft.com/office/drawing/2014/main" id="{30993B25-CB5A-460B-BA58-314F2F05D7B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324319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58" name="Freeform 32">
              <a:extLst>
                <a:ext uri="{FF2B5EF4-FFF2-40B4-BE49-F238E27FC236}">
                  <a16:creationId xmlns:a16="http://schemas.microsoft.com/office/drawing/2014/main" id="{6591E170-61B5-4A4A-8E2F-F7FAF059071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998178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59" name="Freeform 29">
              <a:extLst>
                <a:ext uri="{FF2B5EF4-FFF2-40B4-BE49-F238E27FC236}">
                  <a16:creationId xmlns:a16="http://schemas.microsoft.com/office/drawing/2014/main" id="{CCAFB71E-6D93-459A-B5A4-70E84863523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562456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60" name="Freeform 30">
              <a:extLst>
                <a:ext uri="{FF2B5EF4-FFF2-40B4-BE49-F238E27FC236}">
                  <a16:creationId xmlns:a16="http://schemas.microsoft.com/office/drawing/2014/main" id="{C8DBB787-7878-4979-BE6F-863C0E42316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236315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61" name="Freeform 31">
              <a:extLst>
                <a:ext uri="{FF2B5EF4-FFF2-40B4-BE49-F238E27FC236}">
                  <a16:creationId xmlns:a16="http://schemas.microsoft.com/office/drawing/2014/main" id="{B2BCAD9C-AC5E-429F-B365-D757EFAEFE7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69550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62" name="Freeform 32">
              <a:extLst>
                <a:ext uri="{FF2B5EF4-FFF2-40B4-BE49-F238E27FC236}">
                  <a16:creationId xmlns:a16="http://schemas.microsoft.com/office/drawing/2014/main" id="{E8C4D6D2-9F0C-4AB0-B984-1DEB3FAE82D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343410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63" name="Freeform 29">
              <a:extLst>
                <a:ext uri="{FF2B5EF4-FFF2-40B4-BE49-F238E27FC236}">
                  <a16:creationId xmlns:a16="http://schemas.microsoft.com/office/drawing/2014/main" id="{D005CBE4-9E51-4434-9AF3-408F09414C7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907687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64" name="Freeform 30">
              <a:extLst>
                <a:ext uri="{FF2B5EF4-FFF2-40B4-BE49-F238E27FC236}">
                  <a16:creationId xmlns:a16="http://schemas.microsoft.com/office/drawing/2014/main" id="{58BA0F3B-9AD4-47AE-A6A9-A5E94D07AC8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581546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65" name="Freeform 31">
              <a:extLst>
                <a:ext uri="{FF2B5EF4-FFF2-40B4-BE49-F238E27FC236}">
                  <a16:creationId xmlns:a16="http://schemas.microsoft.com/office/drawing/2014/main" id="{7DC50B31-5D4D-4009-BFC1-CABDF333F9A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014782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66" name="Freeform 32">
              <a:extLst>
                <a:ext uri="{FF2B5EF4-FFF2-40B4-BE49-F238E27FC236}">
                  <a16:creationId xmlns:a16="http://schemas.microsoft.com/office/drawing/2014/main" id="{A748FE50-B695-46F2-B7ED-38FCBD8A5FA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688641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67" name="Freeform 565">
              <a:extLst>
                <a:ext uri="{FF2B5EF4-FFF2-40B4-BE49-F238E27FC236}">
                  <a16:creationId xmlns:a16="http://schemas.microsoft.com/office/drawing/2014/main" id="{C9A3D9EC-0FAD-408D-AD16-D8B4522F784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252918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68" name="Freeform 566">
              <a:extLst>
                <a:ext uri="{FF2B5EF4-FFF2-40B4-BE49-F238E27FC236}">
                  <a16:creationId xmlns:a16="http://schemas.microsoft.com/office/drawing/2014/main" id="{912659A5-C858-4F5E-854C-EEE69C01718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926777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69" name="Freeform 567">
              <a:extLst>
                <a:ext uri="{FF2B5EF4-FFF2-40B4-BE49-F238E27FC236}">
                  <a16:creationId xmlns:a16="http://schemas.microsoft.com/office/drawing/2014/main" id="{8C5414FE-C533-436C-B33E-7033AEB3A5B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360012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70" name="Freeform 568">
              <a:extLst>
                <a:ext uri="{FF2B5EF4-FFF2-40B4-BE49-F238E27FC236}">
                  <a16:creationId xmlns:a16="http://schemas.microsoft.com/office/drawing/2014/main" id="{13CD9A4C-A45B-4083-BD19-6DAF39F1836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033872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71" name="Freeform 29">
              <a:extLst>
                <a:ext uri="{FF2B5EF4-FFF2-40B4-BE49-F238E27FC236}">
                  <a16:creationId xmlns:a16="http://schemas.microsoft.com/office/drawing/2014/main" id="{4D201FE8-16E2-4F43-BADD-E866C46829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598148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72" name="Freeform 31">
              <a:extLst>
                <a:ext uri="{FF2B5EF4-FFF2-40B4-BE49-F238E27FC236}">
                  <a16:creationId xmlns:a16="http://schemas.microsoft.com/office/drawing/2014/main" id="{6335E7FD-03B1-4151-99FA-9B76ED5E2E3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705243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73" name="Freeform 29">
              <a:extLst>
                <a:ext uri="{FF2B5EF4-FFF2-40B4-BE49-F238E27FC236}">
                  <a16:creationId xmlns:a16="http://schemas.microsoft.com/office/drawing/2014/main" id="{511159B3-3CFE-41D7-8235-91341DECEFB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269520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74" name="Freeform 30">
              <a:extLst>
                <a:ext uri="{FF2B5EF4-FFF2-40B4-BE49-F238E27FC236}">
                  <a16:creationId xmlns:a16="http://schemas.microsoft.com/office/drawing/2014/main" id="{0110C056-BCC8-4269-B479-216D39614B8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943379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75" name="Freeform 31">
              <a:extLst>
                <a:ext uri="{FF2B5EF4-FFF2-40B4-BE49-F238E27FC236}">
                  <a16:creationId xmlns:a16="http://schemas.microsoft.com/office/drawing/2014/main" id="{629FA7F3-F5AF-4356-83F2-0FA42F3E50C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76614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76" name="Freeform 32">
              <a:extLst>
                <a:ext uri="{FF2B5EF4-FFF2-40B4-BE49-F238E27FC236}">
                  <a16:creationId xmlns:a16="http://schemas.microsoft.com/office/drawing/2014/main" id="{72870FDE-4D3B-4E8D-9910-4122861C766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050474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77" name="Freeform 29">
              <a:extLst>
                <a:ext uri="{FF2B5EF4-FFF2-40B4-BE49-F238E27FC236}">
                  <a16:creationId xmlns:a16="http://schemas.microsoft.com/office/drawing/2014/main" id="{A9914180-BC26-4432-B527-3A5901626DE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614751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78" name="Freeform 30">
              <a:extLst>
                <a:ext uri="{FF2B5EF4-FFF2-40B4-BE49-F238E27FC236}">
                  <a16:creationId xmlns:a16="http://schemas.microsoft.com/office/drawing/2014/main" id="{33A4B091-6813-43A9-9E22-279B1BD2917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288610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79" name="Freeform 31">
              <a:extLst>
                <a:ext uri="{FF2B5EF4-FFF2-40B4-BE49-F238E27FC236}">
                  <a16:creationId xmlns:a16="http://schemas.microsoft.com/office/drawing/2014/main" id="{8085FA5A-ED9E-4BC7-B0CD-C9F7722BBB7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721846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80" name="Freeform 32">
              <a:extLst>
                <a:ext uri="{FF2B5EF4-FFF2-40B4-BE49-F238E27FC236}">
                  <a16:creationId xmlns:a16="http://schemas.microsoft.com/office/drawing/2014/main" id="{CA4C268C-040A-4B92-9F06-7B6F04F80E2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95705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81" name="Freeform 29">
              <a:extLst>
                <a:ext uri="{FF2B5EF4-FFF2-40B4-BE49-F238E27FC236}">
                  <a16:creationId xmlns:a16="http://schemas.microsoft.com/office/drawing/2014/main" id="{D41CB1AE-D554-4C7B-BAA6-13B3210D000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959982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82" name="Freeform 30">
              <a:extLst>
                <a:ext uri="{FF2B5EF4-FFF2-40B4-BE49-F238E27FC236}">
                  <a16:creationId xmlns:a16="http://schemas.microsoft.com/office/drawing/2014/main" id="{F6898040-2126-413F-8CB2-5871EAAACDC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633842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83" name="Freeform 31">
              <a:extLst>
                <a:ext uri="{FF2B5EF4-FFF2-40B4-BE49-F238E27FC236}">
                  <a16:creationId xmlns:a16="http://schemas.microsoft.com/office/drawing/2014/main" id="{68FB2FB5-0EDA-4FD6-87FA-3AA196365F1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067077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84" name="Freeform 32">
              <a:extLst>
                <a:ext uri="{FF2B5EF4-FFF2-40B4-BE49-F238E27FC236}">
                  <a16:creationId xmlns:a16="http://schemas.microsoft.com/office/drawing/2014/main" id="{33B71BB0-F02E-4F4F-BACA-ADC766453CE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740936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85" name="Freeform 29">
              <a:extLst>
                <a:ext uri="{FF2B5EF4-FFF2-40B4-BE49-F238E27FC236}">
                  <a16:creationId xmlns:a16="http://schemas.microsoft.com/office/drawing/2014/main" id="{32768455-96D0-41F8-8803-C6D6546306F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305213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86" name="Freeform 30">
              <a:extLst>
                <a:ext uri="{FF2B5EF4-FFF2-40B4-BE49-F238E27FC236}">
                  <a16:creationId xmlns:a16="http://schemas.microsoft.com/office/drawing/2014/main" id="{4FF83843-8FBE-404B-A652-F25A1070AAB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979072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87" name="Freeform 31">
              <a:extLst>
                <a:ext uri="{FF2B5EF4-FFF2-40B4-BE49-F238E27FC236}">
                  <a16:creationId xmlns:a16="http://schemas.microsoft.com/office/drawing/2014/main" id="{531C27FF-0CAA-4E88-877A-69411ED9AA2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412308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88" name="Freeform 32">
              <a:extLst>
                <a:ext uri="{FF2B5EF4-FFF2-40B4-BE49-F238E27FC236}">
                  <a16:creationId xmlns:a16="http://schemas.microsoft.com/office/drawing/2014/main" id="{1E576583-92EB-4BC7-9333-5B753D92651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086167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89" name="Freeform 587">
              <a:extLst>
                <a:ext uri="{FF2B5EF4-FFF2-40B4-BE49-F238E27FC236}">
                  <a16:creationId xmlns:a16="http://schemas.microsoft.com/office/drawing/2014/main" id="{3B8B7108-49D5-47B3-8EAE-1F51F2E5D57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650445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90" name="Freeform 588">
              <a:extLst>
                <a:ext uri="{FF2B5EF4-FFF2-40B4-BE49-F238E27FC236}">
                  <a16:creationId xmlns:a16="http://schemas.microsoft.com/office/drawing/2014/main" id="{E8CB911C-EC4D-4F84-9348-FBEEF28EAC7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324303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91" name="Freeform 589">
              <a:extLst>
                <a:ext uri="{FF2B5EF4-FFF2-40B4-BE49-F238E27FC236}">
                  <a16:creationId xmlns:a16="http://schemas.microsoft.com/office/drawing/2014/main" id="{DAC7E04B-02A9-4EAB-A744-97A7C5400B6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757539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92" name="Freeform 590">
              <a:extLst>
                <a:ext uri="{FF2B5EF4-FFF2-40B4-BE49-F238E27FC236}">
                  <a16:creationId xmlns:a16="http://schemas.microsoft.com/office/drawing/2014/main" id="{F4F7B3CD-E8CF-4328-B22B-D4F9CD3401B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431399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93" name="Freeform 29">
              <a:extLst>
                <a:ext uri="{FF2B5EF4-FFF2-40B4-BE49-F238E27FC236}">
                  <a16:creationId xmlns:a16="http://schemas.microsoft.com/office/drawing/2014/main" id="{31AEE46C-2A33-47B4-A20C-9123C9EDC72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995675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794" name="Freeform 31">
              <a:extLst>
                <a:ext uri="{FF2B5EF4-FFF2-40B4-BE49-F238E27FC236}">
                  <a16:creationId xmlns:a16="http://schemas.microsoft.com/office/drawing/2014/main" id="{12871CD8-2DB0-49E2-A2FE-9D885A4DA3E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02769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33" name="Freeform 29">
              <a:extLst>
                <a:ext uri="{FF2B5EF4-FFF2-40B4-BE49-F238E27FC236}">
                  <a16:creationId xmlns:a16="http://schemas.microsoft.com/office/drawing/2014/main" id="{95817B6D-040B-4DDD-9348-0534339788B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667048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34" name="Freeform 30">
              <a:extLst>
                <a:ext uri="{FF2B5EF4-FFF2-40B4-BE49-F238E27FC236}">
                  <a16:creationId xmlns:a16="http://schemas.microsoft.com/office/drawing/2014/main" id="{C3DF66BE-EE07-49C6-AF25-C78FA2E42ED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340907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35" name="Freeform 31">
              <a:extLst>
                <a:ext uri="{FF2B5EF4-FFF2-40B4-BE49-F238E27FC236}">
                  <a16:creationId xmlns:a16="http://schemas.microsoft.com/office/drawing/2014/main" id="{CE05D7B4-2578-4FE8-972C-2D24B34ABFD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774142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36" name="Freeform 32">
              <a:extLst>
                <a:ext uri="{FF2B5EF4-FFF2-40B4-BE49-F238E27FC236}">
                  <a16:creationId xmlns:a16="http://schemas.microsoft.com/office/drawing/2014/main" id="{FC8D02A6-BD82-4503-9DDE-6669955756C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448001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37" name="Freeform 29">
              <a:extLst>
                <a:ext uri="{FF2B5EF4-FFF2-40B4-BE49-F238E27FC236}">
                  <a16:creationId xmlns:a16="http://schemas.microsoft.com/office/drawing/2014/main" id="{854A1D4B-FA43-47CA-AC85-FB20F2E3014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12278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38" name="Freeform 30">
              <a:extLst>
                <a:ext uri="{FF2B5EF4-FFF2-40B4-BE49-F238E27FC236}">
                  <a16:creationId xmlns:a16="http://schemas.microsoft.com/office/drawing/2014/main" id="{5AF95BA3-0AEC-412B-99BC-DB00E036A80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686138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39" name="Freeform 31">
              <a:extLst>
                <a:ext uri="{FF2B5EF4-FFF2-40B4-BE49-F238E27FC236}">
                  <a16:creationId xmlns:a16="http://schemas.microsoft.com/office/drawing/2014/main" id="{D264550B-484F-481F-9EF3-C1E8E944DAE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19373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40" name="Freeform 32">
              <a:extLst>
                <a:ext uri="{FF2B5EF4-FFF2-40B4-BE49-F238E27FC236}">
                  <a16:creationId xmlns:a16="http://schemas.microsoft.com/office/drawing/2014/main" id="{38129DBE-8B39-4887-89F3-64051744870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793231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41" name="Freeform 29">
              <a:extLst>
                <a:ext uri="{FF2B5EF4-FFF2-40B4-BE49-F238E27FC236}">
                  <a16:creationId xmlns:a16="http://schemas.microsoft.com/office/drawing/2014/main" id="{831A8309-6A73-45C2-B087-1CCCC1283E9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357510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42" name="Freeform 30">
              <a:extLst>
                <a:ext uri="{FF2B5EF4-FFF2-40B4-BE49-F238E27FC236}">
                  <a16:creationId xmlns:a16="http://schemas.microsoft.com/office/drawing/2014/main" id="{C98AD516-251A-4C67-BB65-9BBFC73ADD4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031369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43" name="Freeform 31">
              <a:extLst>
                <a:ext uri="{FF2B5EF4-FFF2-40B4-BE49-F238E27FC236}">
                  <a16:creationId xmlns:a16="http://schemas.microsoft.com/office/drawing/2014/main" id="{2334F0F6-77D7-4855-B129-F231B2969D5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464604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44" name="Freeform 32">
              <a:extLst>
                <a:ext uri="{FF2B5EF4-FFF2-40B4-BE49-F238E27FC236}">
                  <a16:creationId xmlns:a16="http://schemas.microsoft.com/office/drawing/2014/main" id="{8620528F-4DAB-4557-950E-B549476181C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138464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45" name="Freeform 29">
              <a:extLst>
                <a:ext uri="{FF2B5EF4-FFF2-40B4-BE49-F238E27FC236}">
                  <a16:creationId xmlns:a16="http://schemas.microsoft.com/office/drawing/2014/main" id="{657793A8-CF03-471A-AB50-1D186E625C6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702740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46" name="Freeform 30">
              <a:extLst>
                <a:ext uri="{FF2B5EF4-FFF2-40B4-BE49-F238E27FC236}">
                  <a16:creationId xmlns:a16="http://schemas.microsoft.com/office/drawing/2014/main" id="{6418A16B-9A9F-458C-8DBE-E70FDFCC32B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376599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47" name="Freeform 31">
              <a:extLst>
                <a:ext uri="{FF2B5EF4-FFF2-40B4-BE49-F238E27FC236}">
                  <a16:creationId xmlns:a16="http://schemas.microsoft.com/office/drawing/2014/main" id="{47E19927-3850-43A4-8E30-2BA40B757AF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809836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48" name="Freeform 32">
              <a:extLst>
                <a:ext uri="{FF2B5EF4-FFF2-40B4-BE49-F238E27FC236}">
                  <a16:creationId xmlns:a16="http://schemas.microsoft.com/office/drawing/2014/main" id="{EB5686E5-0C6D-4EBD-9161-C598BFF573C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483694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49" name="Freeform 447">
              <a:extLst>
                <a:ext uri="{FF2B5EF4-FFF2-40B4-BE49-F238E27FC236}">
                  <a16:creationId xmlns:a16="http://schemas.microsoft.com/office/drawing/2014/main" id="{7644655A-D839-4908-9EFA-3A72DBA442D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047972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50" name="Freeform 448">
              <a:extLst>
                <a:ext uri="{FF2B5EF4-FFF2-40B4-BE49-F238E27FC236}">
                  <a16:creationId xmlns:a16="http://schemas.microsoft.com/office/drawing/2014/main" id="{47F5CED3-FA95-4B65-9936-433082510EE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721830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51" name="Freeform 449">
              <a:extLst>
                <a:ext uri="{FF2B5EF4-FFF2-40B4-BE49-F238E27FC236}">
                  <a16:creationId xmlns:a16="http://schemas.microsoft.com/office/drawing/2014/main" id="{7B796CBC-3037-431F-919B-2874346EEC5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155066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52" name="Freeform 450">
              <a:extLst>
                <a:ext uri="{FF2B5EF4-FFF2-40B4-BE49-F238E27FC236}">
                  <a16:creationId xmlns:a16="http://schemas.microsoft.com/office/drawing/2014/main" id="{2C963BF1-7C4A-420B-9C74-3936A9BFE64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828926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53" name="Freeform 29">
              <a:extLst>
                <a:ext uri="{FF2B5EF4-FFF2-40B4-BE49-F238E27FC236}">
                  <a16:creationId xmlns:a16="http://schemas.microsoft.com/office/drawing/2014/main" id="{39EB11D3-7A18-41EC-8721-580B169FD06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393203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54" name="Freeform 31">
              <a:extLst>
                <a:ext uri="{FF2B5EF4-FFF2-40B4-BE49-F238E27FC236}">
                  <a16:creationId xmlns:a16="http://schemas.microsoft.com/office/drawing/2014/main" id="{BE349951-DDC5-4036-9168-327ED01A7F6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500297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55" name="Freeform 29">
              <a:extLst>
                <a:ext uri="{FF2B5EF4-FFF2-40B4-BE49-F238E27FC236}">
                  <a16:creationId xmlns:a16="http://schemas.microsoft.com/office/drawing/2014/main" id="{439ECB52-59C5-4248-9E6D-F64D01290A9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4575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56" name="Freeform 30">
              <a:extLst>
                <a:ext uri="{FF2B5EF4-FFF2-40B4-BE49-F238E27FC236}">
                  <a16:creationId xmlns:a16="http://schemas.microsoft.com/office/drawing/2014/main" id="{A540F224-FE70-41BB-8ED2-8189D9CA351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8433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57" name="Freeform 31">
              <a:extLst>
                <a:ext uri="{FF2B5EF4-FFF2-40B4-BE49-F238E27FC236}">
                  <a16:creationId xmlns:a16="http://schemas.microsoft.com/office/drawing/2014/main" id="{E88AAEF8-418E-4319-8550-98791E25C9A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71668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58" name="Freeform 32">
              <a:extLst>
                <a:ext uri="{FF2B5EF4-FFF2-40B4-BE49-F238E27FC236}">
                  <a16:creationId xmlns:a16="http://schemas.microsoft.com/office/drawing/2014/main" id="{1B8F18B3-559C-4EC9-BF41-EC4925420FD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45528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59" name="Freeform 29">
              <a:extLst>
                <a:ext uri="{FF2B5EF4-FFF2-40B4-BE49-F238E27FC236}">
                  <a16:creationId xmlns:a16="http://schemas.microsoft.com/office/drawing/2014/main" id="{36A2FC45-5203-4AD9-885F-11219EE753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9805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60" name="Freeform 30">
              <a:extLst>
                <a:ext uri="{FF2B5EF4-FFF2-40B4-BE49-F238E27FC236}">
                  <a16:creationId xmlns:a16="http://schemas.microsoft.com/office/drawing/2014/main" id="{8D335CF5-B47A-4403-AD42-4C985E3BE40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664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61" name="Freeform 31">
              <a:extLst>
                <a:ext uri="{FF2B5EF4-FFF2-40B4-BE49-F238E27FC236}">
                  <a16:creationId xmlns:a16="http://schemas.microsoft.com/office/drawing/2014/main" id="{4076E064-BBD2-41BF-8D95-16A4623D64F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6899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  <p:sp>
          <p:nvSpPr>
            <p:cNvPr id="1662" name="Freeform 32">
              <a:extLst>
                <a:ext uri="{FF2B5EF4-FFF2-40B4-BE49-F238E27FC236}">
                  <a16:creationId xmlns:a16="http://schemas.microsoft.com/office/drawing/2014/main" id="{C63CB843-A8CC-401A-91B0-7241179120D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90758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</a:endParaRPr>
            </a:p>
          </p:txBody>
        </p:sp>
      </p:grpSp>
      <p:sp>
        <p:nvSpPr>
          <p:cNvPr id="2" name="Rectangle 1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132499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176175222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5_Custom Layou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>
            <a:off x="361536" y="367689"/>
            <a:ext cx="11487562" cy="5499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750"/>
              </a:spcBef>
              <a:buClr>
                <a:srgbClr val="3F3F3F"/>
              </a:buClr>
              <a:buFont typeface="Arial"/>
              <a:buNone/>
              <a:defRPr sz="3600" b="1" i="0" u="none" strike="noStrike" cap="none">
                <a:solidFill>
                  <a:srgbClr val="3F3F3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365694" y="1094898"/>
            <a:ext cx="3711004" cy="5412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17" marR="0" lvl="0" indent="-6348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•"/>
              <a:defRPr sz="2600" b="0" i="0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112" marR="0" lvl="1" indent="-5079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687256" marR="0" lvl="2" indent="-65074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914225" marR="0" lvl="3" indent="-63488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144368" marR="0" lvl="4" indent="-65074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709773" marR="0" lvl="5" indent="-74896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■"/>
              <a:defRPr sz="788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971230" marR="0" lvl="6" indent="-114278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428341" marR="0" lvl="7" indent="-114278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885453" marR="0" lvl="8" indent="-114278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body" idx="2"/>
          </p:nvPr>
        </p:nvSpPr>
        <p:spPr>
          <a:xfrm>
            <a:off x="4248085" y="1094898"/>
            <a:ext cx="3711004" cy="5412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17" marR="0" lvl="0" indent="-6348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•"/>
              <a:defRPr sz="2600" b="0" i="0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112" marR="0" lvl="1" indent="-5079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687256" marR="0" lvl="2" indent="-65074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914225" marR="0" lvl="3" indent="-63488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144368" marR="0" lvl="4" indent="-65074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709773" marR="0" lvl="5" indent="-74896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■"/>
              <a:defRPr sz="788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971230" marR="0" lvl="6" indent="-114278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428341" marR="0" lvl="7" indent="-114278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885453" marR="0" lvl="8" indent="-114278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3"/>
          </p:nvPr>
        </p:nvSpPr>
        <p:spPr>
          <a:xfrm>
            <a:off x="8130475" y="1094898"/>
            <a:ext cx="3711004" cy="54120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71417" marR="0" lvl="0" indent="-6348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•"/>
              <a:defRPr sz="2600" b="0" i="0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457112" marR="0" lvl="1" indent="-5079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–"/>
              <a:defRPr sz="20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687256" marR="0" lvl="2" indent="-65074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914225" marR="0" lvl="3" indent="-63488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–"/>
              <a:defRPr sz="18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1144368" marR="0" lvl="4" indent="-65074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7F7F7F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3F3F3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709773" marR="0" lvl="5" indent="-74896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■"/>
              <a:defRPr sz="788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2971230" marR="0" lvl="6" indent="-114278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428341" marR="0" lvl="7" indent="-114278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3885453" marR="0" lvl="8" indent="-114278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11581968" y="6446442"/>
            <a:ext cx="342899" cy="2972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algn="r">
              <a:buSzPct val="25000"/>
            </a:pPr>
            <a:fld id="{00000000-1234-1234-1234-123412341234}" type="slidenum">
              <a:rPr lang="en-US" sz="1000" smtClean="0">
                <a:solidFill>
                  <a:srgbClr val="262626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rPr>
              <a:pPr algn="r">
                <a:buSzPct val="25000"/>
              </a:pPr>
              <a:t>‹#›</a:t>
            </a:fld>
            <a:endParaRPr lang="en-US" sz="1000">
              <a:solidFill>
                <a:srgbClr val="262626"/>
              </a:solidFill>
              <a:latin typeface="Source Sans Pro Light"/>
              <a:ea typeface="Source Sans Pro Light"/>
              <a:cs typeface="Source Sans Pro Light"/>
              <a:sym typeface="Source Sans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1834032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24149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12748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6"/>
            <a:ext cx="5378548" cy="1946751"/>
          </a:xfrm>
        </p:spPr>
        <p:txBody>
          <a:bodyPr wrap="square">
            <a:spAutoFit/>
          </a:bodyPr>
          <a:lstStyle>
            <a:lvl1pPr marL="281677" indent="-281677">
              <a:spcBef>
                <a:spcPts val="1200"/>
              </a:spcBef>
              <a:buClr>
                <a:schemeClr val="tx1"/>
              </a:buClr>
              <a:buFont typeface="Arial" pitchFamily="34" charset="0"/>
              <a:buChar char="•"/>
              <a:defRPr sz="3137"/>
            </a:lvl1pPr>
            <a:lvl2pPr marL="520702" indent="-228601">
              <a:defRPr sz="2353"/>
            </a:lvl2pPr>
            <a:lvl3pPr marL="685803" indent="-165101">
              <a:tabLst/>
              <a:defRPr sz="1961"/>
            </a:lvl3pPr>
            <a:lvl4pPr marL="863603" indent="-177801">
              <a:defRPr/>
            </a:lvl4pPr>
            <a:lvl5pPr marL="1028704" indent="-165101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3560776541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Box 7"/>
          <p:cNvSpPr txBox="1"/>
          <p:nvPr userDrawn="1"/>
        </p:nvSpPr>
        <p:spPr bwMode="white">
          <a:xfrm>
            <a:off x="4332001" y="6566898"/>
            <a:ext cx="3527998" cy="158429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29" b="0" spc="147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Segoe UI" panose="020B0502040204020203" pitchFamily="34" charset="0"/>
              </a:rPr>
              <a:t>MICROSOFT CONFIDENTIAL – INTERNAL ONLY</a:t>
            </a:r>
          </a:p>
        </p:txBody>
      </p:sp>
    </p:spTree>
    <p:extLst>
      <p:ext uri="{BB962C8B-B14F-4D97-AF65-F5344CB8AC3E}">
        <p14:creationId xmlns:p14="http://schemas.microsoft.com/office/powerpoint/2010/main" val="283103914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147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187079" y="3012391"/>
            <a:ext cx="6858623" cy="83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277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9" r:id="rId21"/>
    <p:sldLayoutId id="2147483711" r:id="rId22"/>
    <p:sldLayoutId id="2147483712" r:id="rId23"/>
    <p:sldLayoutId id="2147483713" r:id="rId24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9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9.xml"/><Relationship Id="rId6" Type="http://schemas.openxmlformats.org/officeDocument/2006/relationships/image" Target="../media/image28.png"/><Relationship Id="rId5" Type="http://schemas.openxmlformats.org/officeDocument/2006/relationships/image" Target="../media/image27.svg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bricks.com/spark/certification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23.png"/><Relationship Id="rId5" Type="http://schemas.openxmlformats.org/officeDocument/2006/relationships/hyperlink" Target="https://databricks.com/product/databricks-delta" TargetMode="External"/><Relationship Id="rId4" Type="http://schemas.openxmlformats.org/officeDocument/2006/relationships/hyperlink" Target="https://databricks.com/product/unified-analytics-platfor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69301" y="1286952"/>
            <a:ext cx="6040963" cy="2808905"/>
          </a:xfrm>
        </p:spPr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Spark in Azure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69301" y="4892168"/>
            <a:ext cx="5733410" cy="1792326"/>
          </a:xfrm>
        </p:spPr>
        <p:txBody>
          <a:bodyPr/>
          <a:lstStyle/>
          <a:p>
            <a:r>
              <a:rPr lang="en-US" dirty="0"/>
              <a:t>Matt Witman</a:t>
            </a:r>
          </a:p>
          <a:p>
            <a:r>
              <a:rPr lang="en-US" sz="2353" dirty="0"/>
              <a:t>Cloud Solution Architect</a:t>
            </a:r>
          </a:p>
          <a:p>
            <a:r>
              <a:rPr lang="en-US" sz="2353" dirty="0"/>
              <a:t>Advanced Analytics &amp; AI</a:t>
            </a:r>
          </a:p>
          <a:p>
            <a:r>
              <a:rPr lang="en-US" sz="2353" dirty="0"/>
              <a:t>Matt.witman@Microsoft.com</a:t>
            </a:r>
          </a:p>
        </p:txBody>
      </p:sp>
    </p:spTree>
    <p:extLst>
      <p:ext uri="{BB962C8B-B14F-4D97-AF65-F5344CB8AC3E}">
        <p14:creationId xmlns:p14="http://schemas.microsoft.com/office/powerpoint/2010/main" val="747742640"/>
      </p:ext>
    </p:extLst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23CB3-4656-4913-84CF-70A8866AD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146304" tIns="91440" rIns="146304" bIns="91440" rtlCol="0" anchor="ctr">
            <a:normAutofit/>
          </a:bodyPr>
          <a:lstStyle/>
          <a:p>
            <a:pPr algn="ctr" defTabSz="914367" fontAlgn="base">
              <a:spcAft>
                <a:spcPct val="0"/>
              </a:spcAft>
            </a:pPr>
            <a:r>
              <a:rPr lang="en-US" sz="2400" cap="all" spc="800" dirty="0">
                <a:solidFill>
                  <a:srgbClr val="0078D7"/>
                </a:solidFill>
                <a:latin typeface="Segoe UI Light" charset="0"/>
                <a:cs typeface="Segoe UI Light" charset="0"/>
              </a:rPr>
              <a:t>Azure Databricks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CA9913E9-F299-439D-9BB0-C159865268F9}"/>
              </a:ext>
            </a:extLst>
          </p:cNvPr>
          <p:cNvSpPr txBox="1">
            <a:spLocks/>
          </p:cNvSpPr>
          <p:nvPr/>
        </p:nvSpPr>
        <p:spPr>
          <a:xfrm>
            <a:off x="357742" y="1424883"/>
            <a:ext cx="6058961" cy="4751517"/>
          </a:xfrm>
          <a:prstGeom prst="rect">
            <a:avLst/>
          </a:prstGeom>
        </p:spPr>
        <p:txBody>
          <a:bodyPr vert="horz" wrap="square" lIns="143428" tIns="89642" rIns="143428" bIns="89642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 defTabSz="914367" fontAlgn="base"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Azure Databricks is a </a:t>
            </a:r>
            <a:r>
              <a:rPr lang="en-US" sz="1600" b="1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first party </a:t>
            </a:r>
            <a:r>
              <a:rPr lang="en-US" sz="16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service on Azure.</a:t>
            </a:r>
          </a:p>
          <a:p>
            <a:pPr marL="406400" lvl="2" indent="-177800" defTabSz="914367" fontAlgn="base">
              <a:spcBef>
                <a:spcPts val="576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32806" algn="l"/>
              </a:tabLst>
            </a:pP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Unlike with other clouds, it is not an Azure Marketplace or a 3</a:t>
            </a:r>
            <a:r>
              <a:rPr lang="en-US" sz="1400" kern="0" baseline="3000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rd</a:t>
            </a: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 party hosted service. </a:t>
            </a:r>
          </a:p>
          <a:p>
            <a:pPr marL="285750" lvl="1" indent="-285750" defTabSz="914367" fontAlgn="base"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Azure Databricks is integrated seamlessly with Azure services:</a:t>
            </a:r>
          </a:p>
          <a:p>
            <a:pPr marL="406400" lvl="2" indent="-177800" defTabSz="914367" fontAlgn="base">
              <a:spcBef>
                <a:spcPts val="576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32806" algn="l"/>
              </a:tabLst>
            </a:pP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0070C0"/>
                </a:solidFill>
                <a:cs typeface="Segoe UI" panose="020B0502040204020203" pitchFamily="34" charset="0"/>
              </a:rPr>
              <a:t>Azure Portal: </a:t>
            </a: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Service an be launched directly from Azure Portal</a:t>
            </a:r>
          </a:p>
          <a:p>
            <a:pPr marL="406400" lvl="2" indent="-177800" defTabSz="914367" fontAlgn="base">
              <a:spcBef>
                <a:spcPts val="576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32806" algn="l"/>
              </a:tabLst>
            </a:pP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0070C0"/>
                </a:solidFill>
                <a:cs typeface="Segoe UI" panose="020B0502040204020203" pitchFamily="34" charset="0"/>
              </a:rPr>
              <a:t>Azure Storage Services: </a:t>
            </a: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Directly access data in Azure Blob Storage and Azure Data Lake Store</a:t>
            </a:r>
          </a:p>
          <a:p>
            <a:pPr marL="406400" lvl="2" indent="-177800" defTabSz="914367" fontAlgn="base">
              <a:spcBef>
                <a:spcPts val="576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32806" algn="l"/>
              </a:tabLst>
            </a:pP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0070C0"/>
                </a:solidFill>
                <a:cs typeface="Segoe UI" panose="020B0502040204020203" pitchFamily="34" charset="0"/>
              </a:rPr>
              <a:t>Azure Active Directory: </a:t>
            </a: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For user authentication, eliminating the need to maintain two separate sets of uses in Databricks and Azure.</a:t>
            </a:r>
          </a:p>
          <a:p>
            <a:pPr marL="406400" lvl="2" indent="-177800" defTabSz="914367" fontAlgn="base">
              <a:spcBef>
                <a:spcPts val="576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32806" algn="l"/>
              </a:tabLst>
            </a:pP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0070C0"/>
                </a:solidFill>
                <a:cs typeface="Segoe UI" panose="020B0502040204020203" pitchFamily="34" charset="0"/>
              </a:rPr>
              <a:t>Azure SQL DW</a:t>
            </a: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0070C0"/>
                </a:solidFill>
                <a:cs typeface="Segoe UI" panose="020B0502040204020203" pitchFamily="34" charset="0"/>
                <a:sym typeface="Wingdings" panose="05000000000000000000" pitchFamily="2" charset="2"/>
              </a:rPr>
              <a:t> and Azure Cosmos DB:</a:t>
            </a: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0070C0"/>
                </a:solidFill>
                <a:cs typeface="Segoe UI" panose="020B0502040204020203" pitchFamily="34" charset="0"/>
              </a:rPr>
              <a:t> </a:t>
            </a: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Enables you to combine structured and unstructured data for analytics</a:t>
            </a:r>
          </a:p>
          <a:p>
            <a:pPr marL="406400" lvl="2" indent="-177800" defTabSz="914367" fontAlgn="base">
              <a:spcBef>
                <a:spcPts val="576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32806" algn="l"/>
              </a:tabLst>
            </a:pP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0070C0"/>
                </a:solidFill>
                <a:cs typeface="Segoe UI" panose="020B0502040204020203" pitchFamily="34" charset="0"/>
              </a:rPr>
              <a:t>Apache Kafka for HDInsight</a:t>
            </a: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: Enables you to use Kafka as a streaming data source or sink</a:t>
            </a:r>
          </a:p>
          <a:p>
            <a:pPr marL="406400" lvl="2" indent="-177800" defTabSz="914367" fontAlgn="base">
              <a:spcBef>
                <a:spcPts val="576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32806" algn="l"/>
              </a:tabLst>
            </a:pP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0070C0"/>
                </a:solidFill>
                <a:cs typeface="Segoe UI" panose="020B0502040204020203" pitchFamily="34" charset="0"/>
              </a:rPr>
              <a:t>Azure Billing: </a:t>
            </a: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You get a single bill from Azure</a:t>
            </a:r>
          </a:p>
          <a:p>
            <a:pPr marL="406400" lvl="2" indent="-177800" defTabSz="914367" fontAlgn="base">
              <a:spcBef>
                <a:spcPts val="576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tabLst>
                <a:tab pos="632806" algn="l"/>
              </a:tabLst>
            </a:pP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rgbClr val="0070C0"/>
                </a:solidFill>
                <a:cs typeface="Segoe UI" panose="020B0502040204020203" pitchFamily="34" charset="0"/>
              </a:rPr>
              <a:t>Azure Power BI: </a:t>
            </a:r>
            <a:r>
              <a:rPr lang="en-US" sz="14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For rich data visualization</a:t>
            </a:r>
          </a:p>
          <a:p>
            <a:pPr marL="285750" lvl="1" indent="-285750" defTabSz="914367" fontAlgn="base">
              <a:spcBef>
                <a:spcPts val="576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cs typeface="Segoe UI" panose="020B0502040204020203" pitchFamily="34" charset="0"/>
              </a:rPr>
              <a:t>Eliminates need to create a separate account with Databricks</a:t>
            </a:r>
            <a:r>
              <a:rPr lang="en-US" sz="1600" kern="0" dirty="0">
                <a:ln>
                  <a:solidFill>
                    <a:srgbClr val="FFFFFF">
                      <a:alpha val="0"/>
                    </a:srgbClr>
                  </a:solidFill>
                </a:ln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7" name="Freeform: Shape 1">
            <a:extLst>
              <a:ext uri="{FF2B5EF4-FFF2-40B4-BE49-F238E27FC236}">
                <a16:creationId xmlns:a16="http://schemas.microsoft.com/office/drawing/2014/main" id="{ED361D54-B22F-46C7-BE09-30B957A8F51E}"/>
              </a:ext>
            </a:extLst>
          </p:cNvPr>
          <p:cNvSpPr/>
          <p:nvPr/>
        </p:nvSpPr>
        <p:spPr bwMode="auto">
          <a:xfrm>
            <a:off x="6866022" y="1994828"/>
            <a:ext cx="4968236" cy="2752102"/>
          </a:xfrm>
          <a:custGeom>
            <a:avLst/>
            <a:gdLst>
              <a:gd name="connsiteX0" fmla="*/ 3361107 w 6810924"/>
              <a:gd name="connsiteY0" fmla="*/ 0 h 3759126"/>
              <a:gd name="connsiteX1" fmla="*/ 4838321 w 6810924"/>
              <a:gd name="connsiteY1" fmla="*/ 979163 h 3759126"/>
              <a:gd name="connsiteX2" fmla="*/ 4860282 w 6810924"/>
              <a:gd name="connsiteY2" fmla="*/ 1039166 h 3759126"/>
              <a:gd name="connsiteX3" fmla="*/ 4977487 w 6810924"/>
              <a:gd name="connsiteY3" fmla="*/ 996268 h 3759126"/>
              <a:gd name="connsiteX4" fmla="*/ 5397728 w 6810924"/>
              <a:gd name="connsiteY4" fmla="*/ 932734 h 3759126"/>
              <a:gd name="connsiteX5" fmla="*/ 6810924 w 6810924"/>
              <a:gd name="connsiteY5" fmla="*/ 2345930 h 3759126"/>
              <a:gd name="connsiteX6" fmla="*/ 5542219 w 6810924"/>
              <a:gd name="connsiteY6" fmla="*/ 3751830 h 3759126"/>
              <a:gd name="connsiteX7" fmla="*/ 5469009 w 6810924"/>
              <a:gd name="connsiteY7" fmla="*/ 3755527 h 3759126"/>
              <a:gd name="connsiteX8" fmla="*/ 5469009 w 6810924"/>
              <a:gd name="connsiteY8" fmla="*/ 3759125 h 3759126"/>
              <a:gd name="connsiteX9" fmla="*/ 5397748 w 6810924"/>
              <a:gd name="connsiteY9" fmla="*/ 3759125 h 3759126"/>
              <a:gd name="connsiteX10" fmla="*/ 5397728 w 6810924"/>
              <a:gd name="connsiteY10" fmla="*/ 3759126 h 3759126"/>
              <a:gd name="connsiteX11" fmla="*/ 5397708 w 6810924"/>
              <a:gd name="connsiteY11" fmla="*/ 3759125 h 3759126"/>
              <a:gd name="connsiteX12" fmla="*/ 779509 w 6810924"/>
              <a:gd name="connsiteY12" fmla="*/ 3759125 h 3759126"/>
              <a:gd name="connsiteX13" fmla="*/ 779489 w 6810924"/>
              <a:gd name="connsiteY13" fmla="*/ 3759126 h 3759126"/>
              <a:gd name="connsiteX14" fmla="*/ 779470 w 6810924"/>
              <a:gd name="connsiteY14" fmla="*/ 3759125 h 3759126"/>
              <a:gd name="connsiteX15" fmla="*/ 760443 w 6810924"/>
              <a:gd name="connsiteY15" fmla="*/ 3759125 h 3759126"/>
              <a:gd name="connsiteX16" fmla="*/ 760443 w 6810924"/>
              <a:gd name="connsiteY16" fmla="*/ 3758165 h 3759126"/>
              <a:gd name="connsiteX17" fmla="*/ 699791 w 6810924"/>
              <a:gd name="connsiteY17" fmla="*/ 3755102 h 3759126"/>
              <a:gd name="connsiteX18" fmla="*/ 0 w 6810924"/>
              <a:gd name="connsiteY18" fmla="*/ 2979637 h 3759126"/>
              <a:gd name="connsiteX19" fmla="*/ 779489 w 6810924"/>
              <a:gd name="connsiteY19" fmla="*/ 2200148 h 3759126"/>
              <a:gd name="connsiteX20" fmla="*/ 869383 w 6810924"/>
              <a:gd name="connsiteY20" fmla="*/ 2205818 h 3759126"/>
              <a:gd name="connsiteX21" fmla="*/ 855381 w 6810924"/>
              <a:gd name="connsiteY21" fmla="*/ 2066924 h 3759126"/>
              <a:gd name="connsiteX22" fmla="*/ 1782273 w 6810924"/>
              <a:gd name="connsiteY22" fmla="*/ 1140032 h 3759126"/>
              <a:gd name="connsiteX23" fmla="*/ 1825926 w 6810924"/>
              <a:gd name="connsiteY23" fmla="*/ 1142236 h 3759126"/>
              <a:gd name="connsiteX24" fmla="*/ 1829983 w 6810924"/>
              <a:gd name="connsiteY24" fmla="*/ 1126458 h 3759126"/>
              <a:gd name="connsiteX25" fmla="*/ 3361107 w 6810924"/>
              <a:gd name="connsiteY25" fmla="*/ 0 h 3759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6810924" h="3759126">
                <a:moveTo>
                  <a:pt x="3361107" y="0"/>
                </a:moveTo>
                <a:cubicBezTo>
                  <a:pt x="4025175" y="0"/>
                  <a:pt x="4594941" y="403750"/>
                  <a:pt x="4838321" y="979163"/>
                </a:cubicBezTo>
                <a:lnTo>
                  <a:pt x="4860282" y="1039166"/>
                </a:lnTo>
                <a:lnTo>
                  <a:pt x="4977487" y="996268"/>
                </a:lnTo>
                <a:cubicBezTo>
                  <a:pt x="5110241" y="954978"/>
                  <a:pt x="5251387" y="932734"/>
                  <a:pt x="5397728" y="932734"/>
                </a:cubicBezTo>
                <a:cubicBezTo>
                  <a:pt x="6178215" y="932734"/>
                  <a:pt x="6810924" y="1565443"/>
                  <a:pt x="6810924" y="2345930"/>
                </a:cubicBezTo>
                <a:cubicBezTo>
                  <a:pt x="6810924" y="3077637"/>
                  <a:pt x="6254832" y="3679460"/>
                  <a:pt x="5542219" y="3751830"/>
                </a:cubicBezTo>
                <a:lnTo>
                  <a:pt x="5469009" y="3755527"/>
                </a:lnTo>
                <a:lnTo>
                  <a:pt x="5469009" y="3759125"/>
                </a:lnTo>
                <a:lnTo>
                  <a:pt x="5397748" y="3759125"/>
                </a:lnTo>
                <a:lnTo>
                  <a:pt x="5397728" y="3759126"/>
                </a:lnTo>
                <a:lnTo>
                  <a:pt x="5397708" y="3759125"/>
                </a:lnTo>
                <a:lnTo>
                  <a:pt x="779509" y="3759125"/>
                </a:lnTo>
                <a:lnTo>
                  <a:pt x="779489" y="3759126"/>
                </a:lnTo>
                <a:lnTo>
                  <a:pt x="779470" y="3759125"/>
                </a:lnTo>
                <a:lnTo>
                  <a:pt x="760443" y="3759125"/>
                </a:lnTo>
                <a:lnTo>
                  <a:pt x="760443" y="3758165"/>
                </a:lnTo>
                <a:lnTo>
                  <a:pt x="699791" y="3755102"/>
                </a:lnTo>
                <a:cubicBezTo>
                  <a:pt x="306729" y="3715184"/>
                  <a:pt x="0" y="3383231"/>
                  <a:pt x="0" y="2979637"/>
                </a:cubicBezTo>
                <a:cubicBezTo>
                  <a:pt x="0" y="2549137"/>
                  <a:pt x="348989" y="2200148"/>
                  <a:pt x="779489" y="2200148"/>
                </a:cubicBezTo>
                <a:lnTo>
                  <a:pt x="869383" y="2205818"/>
                </a:lnTo>
                <a:lnTo>
                  <a:pt x="855381" y="2066924"/>
                </a:lnTo>
                <a:cubicBezTo>
                  <a:pt x="855381" y="1555016"/>
                  <a:pt x="1270365" y="1140032"/>
                  <a:pt x="1782273" y="1140032"/>
                </a:cubicBezTo>
                <a:lnTo>
                  <a:pt x="1825926" y="1142236"/>
                </a:lnTo>
                <a:lnTo>
                  <a:pt x="1829983" y="1126458"/>
                </a:lnTo>
                <a:cubicBezTo>
                  <a:pt x="2032967" y="473846"/>
                  <a:pt x="2641701" y="0"/>
                  <a:pt x="3361107" y="0"/>
                </a:cubicBezTo>
                <a:close/>
              </a:path>
            </a:pathLst>
          </a:custGeom>
          <a:noFill/>
          <a:ln w="38100">
            <a:solidFill>
              <a:schemeClr val="tx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10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353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MS cloud text">
            <a:extLst>
              <a:ext uri="{FF2B5EF4-FFF2-40B4-BE49-F238E27FC236}">
                <a16:creationId xmlns:a16="http://schemas.microsoft.com/office/drawing/2014/main" id="{B24C7F1D-2C36-4CE4-AC5A-197A0BAF4763}"/>
              </a:ext>
            </a:extLst>
          </p:cNvPr>
          <p:cNvSpPr txBox="1">
            <a:spLocks/>
          </p:cNvSpPr>
          <p:nvPr/>
        </p:nvSpPr>
        <p:spPr>
          <a:xfrm>
            <a:off x="7030933" y="3925957"/>
            <a:ext cx="4968236" cy="820973"/>
          </a:xfrm>
          <a:prstGeom prst="rect">
            <a:avLst/>
          </a:prstGeom>
        </p:spPr>
        <p:txBody>
          <a:bodyPr vert="horz" wrap="square" lIns="143428" tIns="89642" rIns="143428" bIns="89642" rtlCol="0" anchor="t">
            <a:no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lang="en-US" sz="4800" b="0" cap="none" spc="-102" baseline="0" dirty="0" smtClean="0">
                <a:ln w="3175">
                  <a:noFill/>
                </a:ln>
                <a:gradFill>
                  <a:gsLst>
                    <a:gs pos="21239">
                      <a:schemeClr val="bg2">
                        <a:lumMod val="50000"/>
                      </a:schemeClr>
                    </a:gs>
                    <a:gs pos="84000">
                      <a:schemeClr val="bg2">
                        <a:lumMod val="50000"/>
                      </a:schemeClr>
                    </a:gs>
                  </a:gsLst>
                  <a:lin ang="5400000" scaled="0"/>
                </a:gradFill>
                <a:effectLst/>
                <a:latin typeface="+mj-lt"/>
                <a:cs typeface="Segoe UI" pitchFamily="34" charset="0"/>
              </a:defRPr>
            </a:lvl1pPr>
          </a:lstStyle>
          <a:p>
            <a:pPr marL="0" marR="0" lvl="0" indent="0" algn="ctr" defTabSz="896386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-100" normalizeH="0" baseline="0" noProof="0" dirty="0">
                <a:ln w="3175">
                  <a:noFill/>
                </a:ln>
                <a:solidFill>
                  <a:srgbClr val="002050"/>
                </a:solidFill>
                <a:effectLst/>
                <a:uLnTx/>
                <a:uFillTx/>
                <a:latin typeface="Segoe UI Semilight"/>
                <a:ea typeface="+mn-ea"/>
                <a:cs typeface="Segoe UI Semilight" panose="020B0402040204020203" pitchFamily="34" charset="0"/>
              </a:rPr>
              <a:t>Microsoft Azure</a:t>
            </a:r>
            <a:endParaRPr kumimoji="0" lang="en-US" sz="3600" b="0" i="0" u="none" strike="noStrike" kern="0" cap="none" spc="-100" normalizeH="0" baseline="0" noProof="0" dirty="0">
              <a:ln w="3175">
                <a:noFill/>
              </a:ln>
              <a:solidFill>
                <a:srgbClr val="002050"/>
              </a:solidFill>
              <a:effectLst/>
              <a:uLnTx/>
              <a:uFillTx/>
              <a:latin typeface="Segoe UI Light"/>
              <a:ea typeface="+mn-ea"/>
              <a:cs typeface="Segoe UI Semilight" panose="020B0402040204020203" pitchFamily="34" charset="0"/>
            </a:endParaRPr>
          </a:p>
        </p:txBody>
      </p:sp>
      <p:pic>
        <p:nvPicPr>
          <p:cNvPr id="4100" name="Picture 4" descr="Image result for databricks icon">
            <a:extLst>
              <a:ext uri="{FF2B5EF4-FFF2-40B4-BE49-F238E27FC236}">
                <a16:creationId xmlns:a16="http://schemas.microsoft.com/office/drawing/2014/main" id="{D75E2D2A-F0FD-4DD7-B1CF-7955E9B28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5272" y="3078698"/>
            <a:ext cx="2579557" cy="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633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4.79167E-6 2.22222E-6 L 4.79167E-6 0.09629 " pathEditMode="relative" rAng="0" ptsTypes="AA">
                                      <p:cBhvr>
                                        <p:cTn id="9" dur="70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Freeform 4"/>
          <p:cNvSpPr>
            <a:spLocks noChangeArrowheads="1"/>
          </p:cNvSpPr>
          <p:nvPr/>
        </p:nvSpPr>
        <p:spPr bwMode="auto">
          <a:xfrm>
            <a:off x="2740512" y="1355931"/>
            <a:ext cx="6559026" cy="456064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solidFill>
              <a:schemeClr val="accent1"/>
            </a:solidFill>
            <a:prstDash val="solid"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78" name="Freeform 4"/>
          <p:cNvSpPr>
            <a:spLocks noChangeArrowheads="1"/>
          </p:cNvSpPr>
          <p:nvPr/>
        </p:nvSpPr>
        <p:spPr bwMode="auto">
          <a:xfrm>
            <a:off x="2837398" y="4583044"/>
            <a:ext cx="6350000" cy="1214672"/>
          </a:xfrm>
          <a:prstGeom prst="rect">
            <a:avLst/>
          </a:prstGeom>
          <a:noFill/>
          <a:ln w="12700" cap="flat">
            <a:solidFill>
              <a:schemeClr val="accent4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640" name="Group 639"/>
          <p:cNvGrpSpPr/>
          <p:nvPr/>
        </p:nvGrpSpPr>
        <p:grpSpPr>
          <a:xfrm>
            <a:off x="3571135" y="4969331"/>
            <a:ext cx="411025" cy="476588"/>
            <a:chOff x="1271588" y="5613400"/>
            <a:chExt cx="517525" cy="600076"/>
          </a:xfrm>
          <a:solidFill>
            <a:schemeClr val="accent1"/>
          </a:solidFill>
        </p:grpSpPr>
        <p:sp>
          <p:nvSpPr>
            <p:cNvPr id="641" name="Freeform 83"/>
            <p:cNvSpPr>
              <a:spLocks noChangeArrowheads="1"/>
            </p:cNvSpPr>
            <p:nvPr/>
          </p:nvSpPr>
          <p:spPr bwMode="auto">
            <a:xfrm>
              <a:off x="1368425" y="5705476"/>
              <a:ext cx="420688" cy="508000"/>
            </a:xfrm>
            <a:custGeom>
              <a:avLst/>
              <a:gdLst>
                <a:gd name="T0" fmla="*/ 934 w 1168"/>
                <a:gd name="T1" fmla="*/ 687 h 1410"/>
                <a:gd name="T2" fmla="*/ 760 w 1168"/>
                <a:gd name="T3" fmla="*/ 687 h 1410"/>
                <a:gd name="T4" fmla="*/ 585 w 1168"/>
                <a:gd name="T5" fmla="*/ 529 h 1410"/>
                <a:gd name="T6" fmla="*/ 416 w 1168"/>
                <a:gd name="T7" fmla="*/ 687 h 1410"/>
                <a:gd name="T8" fmla="*/ 234 w 1168"/>
                <a:gd name="T9" fmla="*/ 687 h 1410"/>
                <a:gd name="T10" fmla="*/ 46 w 1168"/>
                <a:gd name="T11" fmla="*/ 462 h 1410"/>
                <a:gd name="T12" fmla="*/ 234 w 1168"/>
                <a:gd name="T13" fmla="*/ 238 h 1410"/>
                <a:gd name="T14" fmla="*/ 552 w 1168"/>
                <a:gd name="T15" fmla="*/ 238 h 1410"/>
                <a:gd name="T16" fmla="*/ 552 w 1168"/>
                <a:gd name="T17" fmla="*/ 422 h 1410"/>
                <a:gd name="T18" fmla="*/ 1147 w 1168"/>
                <a:gd name="T19" fmla="*/ 422 h 1410"/>
                <a:gd name="T20" fmla="*/ 1147 w 1168"/>
                <a:gd name="T21" fmla="*/ 0 h 1410"/>
                <a:gd name="T22" fmla="*/ 552 w 1168"/>
                <a:gd name="T23" fmla="*/ 0 h 1410"/>
                <a:gd name="T24" fmla="*/ 552 w 1168"/>
                <a:gd name="T25" fmla="*/ 192 h 1410"/>
                <a:gd name="T26" fmla="*/ 234 w 1168"/>
                <a:gd name="T27" fmla="*/ 192 h 1410"/>
                <a:gd name="T28" fmla="*/ 0 w 1168"/>
                <a:gd name="T29" fmla="*/ 459 h 1410"/>
                <a:gd name="T30" fmla="*/ 234 w 1168"/>
                <a:gd name="T31" fmla="*/ 728 h 1410"/>
                <a:gd name="T32" fmla="*/ 420 w 1168"/>
                <a:gd name="T33" fmla="*/ 728 h 1410"/>
                <a:gd name="T34" fmla="*/ 593 w 1168"/>
                <a:gd name="T35" fmla="*/ 873 h 1410"/>
                <a:gd name="T36" fmla="*/ 760 w 1168"/>
                <a:gd name="T37" fmla="*/ 728 h 1410"/>
                <a:gd name="T38" fmla="*/ 934 w 1168"/>
                <a:gd name="T39" fmla="*/ 728 h 1410"/>
                <a:gd name="T40" fmla="*/ 1121 w 1168"/>
                <a:gd name="T41" fmla="*/ 954 h 1410"/>
                <a:gd name="T42" fmla="*/ 1121 w 1168"/>
                <a:gd name="T43" fmla="*/ 962 h 1410"/>
                <a:gd name="T44" fmla="*/ 934 w 1168"/>
                <a:gd name="T45" fmla="*/ 1186 h 1410"/>
                <a:gd name="T46" fmla="*/ 615 w 1168"/>
                <a:gd name="T47" fmla="*/ 1186 h 1410"/>
                <a:gd name="T48" fmla="*/ 615 w 1168"/>
                <a:gd name="T49" fmla="*/ 997 h 1410"/>
                <a:gd name="T50" fmla="*/ 22 w 1168"/>
                <a:gd name="T51" fmla="*/ 997 h 1410"/>
                <a:gd name="T52" fmla="*/ 22 w 1168"/>
                <a:gd name="T53" fmla="*/ 1409 h 1410"/>
                <a:gd name="T54" fmla="*/ 615 w 1168"/>
                <a:gd name="T55" fmla="*/ 1409 h 1410"/>
                <a:gd name="T56" fmla="*/ 615 w 1168"/>
                <a:gd name="T57" fmla="*/ 1236 h 1410"/>
                <a:gd name="T58" fmla="*/ 934 w 1168"/>
                <a:gd name="T59" fmla="*/ 1236 h 1410"/>
                <a:gd name="T60" fmla="*/ 1167 w 1168"/>
                <a:gd name="T61" fmla="*/ 967 h 1410"/>
                <a:gd name="T62" fmla="*/ 1167 w 1168"/>
                <a:gd name="T63" fmla="*/ 960 h 1410"/>
                <a:gd name="T64" fmla="*/ 934 w 1168"/>
                <a:gd name="T65" fmla="*/ 687 h 1410"/>
                <a:gd name="T66" fmla="*/ 1103 w 1168"/>
                <a:gd name="T67" fmla="*/ 376 h 1410"/>
                <a:gd name="T68" fmla="*/ 1026 w 1168"/>
                <a:gd name="T69" fmla="*/ 376 h 1410"/>
                <a:gd name="T70" fmla="*/ 1026 w 1168"/>
                <a:gd name="T71" fmla="*/ 46 h 1410"/>
                <a:gd name="T72" fmla="*/ 1103 w 1168"/>
                <a:gd name="T73" fmla="*/ 46 h 1410"/>
                <a:gd name="T74" fmla="*/ 1103 w 1168"/>
                <a:gd name="T75" fmla="*/ 376 h 1410"/>
                <a:gd name="T76" fmla="*/ 980 w 1168"/>
                <a:gd name="T77" fmla="*/ 44 h 1410"/>
                <a:gd name="T78" fmla="*/ 980 w 1168"/>
                <a:gd name="T79" fmla="*/ 376 h 1410"/>
                <a:gd name="T80" fmla="*/ 596 w 1168"/>
                <a:gd name="T81" fmla="*/ 376 h 1410"/>
                <a:gd name="T82" fmla="*/ 596 w 1168"/>
                <a:gd name="T83" fmla="*/ 44 h 1410"/>
                <a:gd name="T84" fmla="*/ 980 w 1168"/>
                <a:gd name="T85" fmla="*/ 44 h 1410"/>
                <a:gd name="T86" fmla="*/ 574 w 1168"/>
                <a:gd name="T87" fmla="*/ 798 h 1410"/>
                <a:gd name="T88" fmla="*/ 510 w 1168"/>
                <a:gd name="T89" fmla="*/ 746 h 1410"/>
                <a:gd name="T90" fmla="*/ 538 w 1168"/>
                <a:gd name="T91" fmla="*/ 711 h 1410"/>
                <a:gd name="T92" fmla="*/ 569 w 1168"/>
                <a:gd name="T93" fmla="*/ 737 h 1410"/>
                <a:gd name="T94" fmla="*/ 644 w 1168"/>
                <a:gd name="T95" fmla="*/ 643 h 1410"/>
                <a:gd name="T96" fmla="*/ 679 w 1168"/>
                <a:gd name="T97" fmla="*/ 669 h 1410"/>
                <a:gd name="T98" fmla="*/ 574 w 1168"/>
                <a:gd name="T99" fmla="*/ 798 h 1410"/>
                <a:gd name="T100" fmla="*/ 68 w 1168"/>
                <a:gd name="T101" fmla="*/ 1045 h 1410"/>
                <a:gd name="T102" fmla="*/ 145 w 1168"/>
                <a:gd name="T103" fmla="*/ 1045 h 1410"/>
                <a:gd name="T104" fmla="*/ 145 w 1168"/>
                <a:gd name="T105" fmla="*/ 1372 h 1410"/>
                <a:gd name="T106" fmla="*/ 68 w 1168"/>
                <a:gd name="T107" fmla="*/ 1372 h 1410"/>
                <a:gd name="T108" fmla="*/ 68 w 1168"/>
                <a:gd name="T109" fmla="*/ 1045 h 1410"/>
                <a:gd name="T110" fmla="*/ 573 w 1168"/>
                <a:gd name="T111" fmla="*/ 1372 h 1410"/>
                <a:gd name="T112" fmla="*/ 188 w 1168"/>
                <a:gd name="T113" fmla="*/ 1372 h 1410"/>
                <a:gd name="T114" fmla="*/ 188 w 1168"/>
                <a:gd name="T115" fmla="*/ 1045 h 1410"/>
                <a:gd name="T116" fmla="*/ 573 w 1168"/>
                <a:gd name="T117" fmla="*/ 1045 h 1410"/>
                <a:gd name="T118" fmla="*/ 573 w 1168"/>
                <a:gd name="T119" fmla="*/ 1372 h 1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68" h="1410">
                  <a:moveTo>
                    <a:pt x="934" y="687"/>
                  </a:moveTo>
                  <a:lnTo>
                    <a:pt x="760" y="687"/>
                  </a:lnTo>
                  <a:cubicBezTo>
                    <a:pt x="751" y="599"/>
                    <a:pt x="676" y="529"/>
                    <a:pt x="585" y="529"/>
                  </a:cubicBezTo>
                  <a:cubicBezTo>
                    <a:pt x="497" y="532"/>
                    <a:pt x="423" y="599"/>
                    <a:pt x="416" y="687"/>
                  </a:cubicBezTo>
                  <a:lnTo>
                    <a:pt x="234" y="687"/>
                  </a:lnTo>
                  <a:cubicBezTo>
                    <a:pt x="129" y="687"/>
                    <a:pt x="46" y="586"/>
                    <a:pt x="46" y="462"/>
                  </a:cubicBezTo>
                  <a:cubicBezTo>
                    <a:pt x="46" y="339"/>
                    <a:pt x="132" y="238"/>
                    <a:pt x="234" y="238"/>
                  </a:cubicBezTo>
                  <a:lnTo>
                    <a:pt x="552" y="238"/>
                  </a:lnTo>
                  <a:lnTo>
                    <a:pt x="552" y="422"/>
                  </a:lnTo>
                  <a:lnTo>
                    <a:pt x="1147" y="422"/>
                  </a:lnTo>
                  <a:lnTo>
                    <a:pt x="1147" y="0"/>
                  </a:lnTo>
                  <a:lnTo>
                    <a:pt x="552" y="0"/>
                  </a:lnTo>
                  <a:lnTo>
                    <a:pt x="552" y="192"/>
                  </a:lnTo>
                  <a:lnTo>
                    <a:pt x="234" y="192"/>
                  </a:lnTo>
                  <a:cubicBezTo>
                    <a:pt x="105" y="192"/>
                    <a:pt x="0" y="311"/>
                    <a:pt x="0" y="459"/>
                  </a:cubicBezTo>
                  <a:cubicBezTo>
                    <a:pt x="0" y="607"/>
                    <a:pt x="105" y="728"/>
                    <a:pt x="234" y="728"/>
                  </a:cubicBezTo>
                  <a:lnTo>
                    <a:pt x="420" y="728"/>
                  </a:lnTo>
                  <a:cubicBezTo>
                    <a:pt x="433" y="811"/>
                    <a:pt x="504" y="875"/>
                    <a:pt x="593" y="873"/>
                  </a:cubicBezTo>
                  <a:cubicBezTo>
                    <a:pt x="679" y="870"/>
                    <a:pt x="746" y="809"/>
                    <a:pt x="760" y="728"/>
                  </a:cubicBezTo>
                  <a:lnTo>
                    <a:pt x="934" y="728"/>
                  </a:lnTo>
                  <a:cubicBezTo>
                    <a:pt x="1039" y="728"/>
                    <a:pt x="1121" y="831"/>
                    <a:pt x="1121" y="954"/>
                  </a:cubicBezTo>
                  <a:lnTo>
                    <a:pt x="1121" y="962"/>
                  </a:lnTo>
                  <a:cubicBezTo>
                    <a:pt x="1121" y="1085"/>
                    <a:pt x="1037" y="1186"/>
                    <a:pt x="934" y="1186"/>
                  </a:cubicBezTo>
                  <a:lnTo>
                    <a:pt x="615" y="1186"/>
                  </a:lnTo>
                  <a:lnTo>
                    <a:pt x="615" y="997"/>
                  </a:lnTo>
                  <a:lnTo>
                    <a:pt x="22" y="997"/>
                  </a:lnTo>
                  <a:lnTo>
                    <a:pt x="22" y="1409"/>
                  </a:lnTo>
                  <a:lnTo>
                    <a:pt x="615" y="1409"/>
                  </a:lnTo>
                  <a:lnTo>
                    <a:pt x="615" y="1236"/>
                  </a:lnTo>
                  <a:lnTo>
                    <a:pt x="934" y="1236"/>
                  </a:lnTo>
                  <a:cubicBezTo>
                    <a:pt x="1062" y="1236"/>
                    <a:pt x="1167" y="1115"/>
                    <a:pt x="1167" y="967"/>
                  </a:cubicBezTo>
                  <a:lnTo>
                    <a:pt x="1167" y="960"/>
                  </a:lnTo>
                  <a:cubicBezTo>
                    <a:pt x="1167" y="809"/>
                    <a:pt x="1062" y="687"/>
                    <a:pt x="934" y="687"/>
                  </a:cubicBezTo>
                  <a:close/>
                  <a:moveTo>
                    <a:pt x="1103" y="376"/>
                  </a:moveTo>
                  <a:lnTo>
                    <a:pt x="1026" y="376"/>
                  </a:lnTo>
                  <a:lnTo>
                    <a:pt x="1026" y="46"/>
                  </a:lnTo>
                  <a:lnTo>
                    <a:pt x="1103" y="46"/>
                  </a:lnTo>
                  <a:lnTo>
                    <a:pt x="1103" y="376"/>
                  </a:lnTo>
                  <a:close/>
                  <a:moveTo>
                    <a:pt x="980" y="44"/>
                  </a:moveTo>
                  <a:lnTo>
                    <a:pt x="980" y="376"/>
                  </a:lnTo>
                  <a:lnTo>
                    <a:pt x="596" y="376"/>
                  </a:lnTo>
                  <a:lnTo>
                    <a:pt x="596" y="44"/>
                  </a:lnTo>
                  <a:lnTo>
                    <a:pt x="980" y="44"/>
                  </a:lnTo>
                  <a:close/>
                  <a:moveTo>
                    <a:pt x="574" y="798"/>
                  </a:moveTo>
                  <a:lnTo>
                    <a:pt x="510" y="746"/>
                  </a:lnTo>
                  <a:lnTo>
                    <a:pt x="538" y="711"/>
                  </a:lnTo>
                  <a:lnTo>
                    <a:pt x="569" y="737"/>
                  </a:lnTo>
                  <a:lnTo>
                    <a:pt x="644" y="643"/>
                  </a:lnTo>
                  <a:lnTo>
                    <a:pt x="679" y="669"/>
                  </a:lnTo>
                  <a:lnTo>
                    <a:pt x="574" y="798"/>
                  </a:lnTo>
                  <a:close/>
                  <a:moveTo>
                    <a:pt x="68" y="1045"/>
                  </a:moveTo>
                  <a:lnTo>
                    <a:pt x="145" y="1045"/>
                  </a:lnTo>
                  <a:lnTo>
                    <a:pt x="145" y="1372"/>
                  </a:lnTo>
                  <a:lnTo>
                    <a:pt x="68" y="1372"/>
                  </a:lnTo>
                  <a:lnTo>
                    <a:pt x="68" y="1045"/>
                  </a:lnTo>
                  <a:close/>
                  <a:moveTo>
                    <a:pt x="573" y="1372"/>
                  </a:moveTo>
                  <a:lnTo>
                    <a:pt x="188" y="1372"/>
                  </a:lnTo>
                  <a:lnTo>
                    <a:pt x="188" y="1045"/>
                  </a:lnTo>
                  <a:lnTo>
                    <a:pt x="573" y="1045"/>
                  </a:lnTo>
                  <a:lnTo>
                    <a:pt x="573" y="1372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rgbClr val="00000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42" name="Freeform 84"/>
            <p:cNvSpPr>
              <a:spLocks noChangeArrowheads="1"/>
            </p:cNvSpPr>
            <p:nvPr/>
          </p:nvSpPr>
          <p:spPr bwMode="auto">
            <a:xfrm>
              <a:off x="1271588" y="5715000"/>
              <a:ext cx="50800" cy="50800"/>
            </a:xfrm>
            <a:custGeom>
              <a:avLst/>
              <a:gdLst>
                <a:gd name="T0" fmla="*/ 70 w 143"/>
                <a:gd name="T1" fmla="*/ 0 h 143"/>
                <a:gd name="T2" fmla="*/ 0 w 143"/>
                <a:gd name="T3" fmla="*/ 72 h 143"/>
                <a:gd name="T4" fmla="*/ 70 w 143"/>
                <a:gd name="T5" fmla="*/ 142 h 143"/>
                <a:gd name="T6" fmla="*/ 70 w 143"/>
                <a:gd name="T7" fmla="*/ 142 h 143"/>
                <a:gd name="T8" fmla="*/ 70 w 143"/>
                <a:gd name="T9" fmla="*/ 142 h 143"/>
                <a:gd name="T10" fmla="*/ 140 w 143"/>
                <a:gd name="T11" fmla="*/ 70 h 143"/>
                <a:gd name="T12" fmla="*/ 70 w 143"/>
                <a:gd name="T13" fmla="*/ 0 h 143"/>
                <a:gd name="T14" fmla="*/ 72 w 143"/>
                <a:gd name="T15" fmla="*/ 99 h 143"/>
                <a:gd name="T16" fmla="*/ 72 w 143"/>
                <a:gd name="T17" fmla="*/ 99 h 143"/>
                <a:gd name="T18" fmla="*/ 43 w 143"/>
                <a:gd name="T19" fmla="*/ 72 h 143"/>
                <a:gd name="T20" fmla="*/ 70 w 143"/>
                <a:gd name="T21" fmla="*/ 42 h 143"/>
                <a:gd name="T22" fmla="*/ 70 w 143"/>
                <a:gd name="T23" fmla="*/ 42 h 143"/>
                <a:gd name="T24" fmla="*/ 96 w 143"/>
                <a:gd name="T25" fmla="*/ 70 h 143"/>
                <a:gd name="T26" fmla="*/ 72 w 143"/>
                <a:gd name="T27" fmla="*/ 99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3" h="143">
                  <a:moveTo>
                    <a:pt x="70" y="0"/>
                  </a:moveTo>
                  <a:cubicBezTo>
                    <a:pt x="30" y="0"/>
                    <a:pt x="0" y="31"/>
                    <a:pt x="0" y="72"/>
                  </a:cubicBezTo>
                  <a:cubicBezTo>
                    <a:pt x="0" y="110"/>
                    <a:pt x="32" y="142"/>
                    <a:pt x="70" y="142"/>
                  </a:cubicBezTo>
                  <a:lnTo>
                    <a:pt x="70" y="142"/>
                  </a:lnTo>
                  <a:lnTo>
                    <a:pt x="70" y="142"/>
                  </a:lnTo>
                  <a:cubicBezTo>
                    <a:pt x="111" y="142"/>
                    <a:pt x="140" y="110"/>
                    <a:pt x="140" y="70"/>
                  </a:cubicBezTo>
                  <a:cubicBezTo>
                    <a:pt x="142" y="31"/>
                    <a:pt x="111" y="0"/>
                    <a:pt x="70" y="0"/>
                  </a:cubicBezTo>
                  <a:close/>
                  <a:moveTo>
                    <a:pt x="72" y="99"/>
                  </a:moveTo>
                  <a:lnTo>
                    <a:pt x="72" y="99"/>
                  </a:lnTo>
                  <a:cubicBezTo>
                    <a:pt x="56" y="99"/>
                    <a:pt x="47" y="85"/>
                    <a:pt x="43" y="72"/>
                  </a:cubicBezTo>
                  <a:cubicBezTo>
                    <a:pt x="43" y="55"/>
                    <a:pt x="54" y="46"/>
                    <a:pt x="70" y="42"/>
                  </a:cubicBezTo>
                  <a:lnTo>
                    <a:pt x="70" y="42"/>
                  </a:lnTo>
                  <a:cubicBezTo>
                    <a:pt x="87" y="42"/>
                    <a:pt x="96" y="55"/>
                    <a:pt x="96" y="70"/>
                  </a:cubicBezTo>
                  <a:cubicBezTo>
                    <a:pt x="100" y="85"/>
                    <a:pt x="89" y="99"/>
                    <a:pt x="72" y="9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rgbClr val="00000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43" name="Freeform 85"/>
            <p:cNvSpPr>
              <a:spLocks noChangeArrowheads="1"/>
            </p:cNvSpPr>
            <p:nvPr/>
          </p:nvSpPr>
          <p:spPr bwMode="auto">
            <a:xfrm>
              <a:off x="1363663" y="5613400"/>
              <a:ext cx="69850" cy="68263"/>
            </a:xfrm>
            <a:custGeom>
              <a:avLst/>
              <a:gdLst>
                <a:gd name="T0" fmla="*/ 70 w 192"/>
                <a:gd name="T1" fmla="*/ 190 h 191"/>
                <a:gd name="T2" fmla="*/ 79 w 192"/>
                <a:gd name="T3" fmla="*/ 190 h 191"/>
                <a:gd name="T4" fmla="*/ 114 w 192"/>
                <a:gd name="T5" fmla="*/ 190 h 191"/>
                <a:gd name="T6" fmla="*/ 121 w 192"/>
                <a:gd name="T7" fmla="*/ 190 h 191"/>
                <a:gd name="T8" fmla="*/ 191 w 192"/>
                <a:gd name="T9" fmla="*/ 120 h 191"/>
                <a:gd name="T10" fmla="*/ 191 w 192"/>
                <a:gd name="T11" fmla="*/ 112 h 191"/>
                <a:gd name="T12" fmla="*/ 191 w 192"/>
                <a:gd name="T13" fmla="*/ 77 h 191"/>
                <a:gd name="T14" fmla="*/ 191 w 192"/>
                <a:gd name="T15" fmla="*/ 70 h 191"/>
                <a:gd name="T16" fmla="*/ 121 w 192"/>
                <a:gd name="T17" fmla="*/ 0 h 191"/>
                <a:gd name="T18" fmla="*/ 114 w 192"/>
                <a:gd name="T19" fmla="*/ 0 h 191"/>
                <a:gd name="T20" fmla="*/ 79 w 192"/>
                <a:gd name="T21" fmla="*/ 0 h 191"/>
                <a:gd name="T22" fmla="*/ 70 w 192"/>
                <a:gd name="T23" fmla="*/ 0 h 191"/>
                <a:gd name="T24" fmla="*/ 0 w 192"/>
                <a:gd name="T25" fmla="*/ 70 h 191"/>
                <a:gd name="T26" fmla="*/ 0 w 192"/>
                <a:gd name="T27" fmla="*/ 77 h 191"/>
                <a:gd name="T28" fmla="*/ 0 w 192"/>
                <a:gd name="T29" fmla="*/ 112 h 191"/>
                <a:gd name="T30" fmla="*/ 0 w 192"/>
                <a:gd name="T31" fmla="*/ 120 h 191"/>
                <a:gd name="T32" fmla="*/ 70 w 192"/>
                <a:gd name="T33" fmla="*/ 190 h 191"/>
                <a:gd name="T34" fmla="*/ 97 w 192"/>
                <a:gd name="T35" fmla="*/ 59 h 191"/>
                <a:gd name="T36" fmla="*/ 132 w 192"/>
                <a:gd name="T37" fmla="*/ 94 h 191"/>
                <a:gd name="T38" fmla="*/ 97 w 192"/>
                <a:gd name="T39" fmla="*/ 129 h 191"/>
                <a:gd name="T40" fmla="*/ 62 w 192"/>
                <a:gd name="T41" fmla="*/ 94 h 191"/>
                <a:gd name="T42" fmla="*/ 97 w 192"/>
                <a:gd name="T43" fmla="*/ 59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2" h="191">
                  <a:moveTo>
                    <a:pt x="70" y="190"/>
                  </a:moveTo>
                  <a:lnTo>
                    <a:pt x="79" y="190"/>
                  </a:lnTo>
                  <a:lnTo>
                    <a:pt x="114" y="190"/>
                  </a:lnTo>
                  <a:lnTo>
                    <a:pt x="121" y="190"/>
                  </a:lnTo>
                  <a:cubicBezTo>
                    <a:pt x="121" y="153"/>
                    <a:pt x="153" y="120"/>
                    <a:pt x="191" y="120"/>
                  </a:cubicBezTo>
                  <a:lnTo>
                    <a:pt x="191" y="112"/>
                  </a:lnTo>
                  <a:lnTo>
                    <a:pt x="191" y="77"/>
                  </a:lnTo>
                  <a:lnTo>
                    <a:pt x="191" y="70"/>
                  </a:lnTo>
                  <a:cubicBezTo>
                    <a:pt x="153" y="70"/>
                    <a:pt x="121" y="37"/>
                    <a:pt x="121" y="0"/>
                  </a:cubicBezTo>
                  <a:lnTo>
                    <a:pt x="114" y="0"/>
                  </a:lnTo>
                  <a:lnTo>
                    <a:pt x="79" y="0"/>
                  </a:lnTo>
                  <a:lnTo>
                    <a:pt x="70" y="0"/>
                  </a:lnTo>
                  <a:cubicBezTo>
                    <a:pt x="70" y="37"/>
                    <a:pt x="38" y="70"/>
                    <a:pt x="0" y="70"/>
                  </a:cubicBezTo>
                  <a:lnTo>
                    <a:pt x="0" y="77"/>
                  </a:lnTo>
                  <a:lnTo>
                    <a:pt x="0" y="112"/>
                  </a:lnTo>
                  <a:lnTo>
                    <a:pt x="0" y="120"/>
                  </a:lnTo>
                  <a:cubicBezTo>
                    <a:pt x="38" y="120"/>
                    <a:pt x="70" y="153"/>
                    <a:pt x="70" y="190"/>
                  </a:cubicBezTo>
                  <a:close/>
                  <a:moveTo>
                    <a:pt x="97" y="59"/>
                  </a:moveTo>
                  <a:cubicBezTo>
                    <a:pt x="105" y="72"/>
                    <a:pt x="118" y="85"/>
                    <a:pt x="132" y="94"/>
                  </a:cubicBezTo>
                  <a:cubicBezTo>
                    <a:pt x="118" y="101"/>
                    <a:pt x="105" y="114"/>
                    <a:pt x="97" y="129"/>
                  </a:cubicBezTo>
                  <a:cubicBezTo>
                    <a:pt x="88" y="114"/>
                    <a:pt x="75" y="101"/>
                    <a:pt x="62" y="94"/>
                  </a:cubicBezTo>
                  <a:cubicBezTo>
                    <a:pt x="75" y="85"/>
                    <a:pt x="88" y="76"/>
                    <a:pt x="97" y="59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rnd">
                  <a:solidFill>
                    <a:srgbClr val="00000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645" name="Freeform 86"/>
          <p:cNvSpPr>
            <a:spLocks noChangeArrowheads="1"/>
          </p:cNvSpPr>
          <p:nvPr/>
        </p:nvSpPr>
        <p:spPr bwMode="auto">
          <a:xfrm>
            <a:off x="6651352" y="4978037"/>
            <a:ext cx="610233" cy="394634"/>
          </a:xfrm>
          <a:custGeom>
            <a:avLst/>
            <a:gdLst>
              <a:gd name="T0" fmla="*/ 1728 w 2136"/>
              <a:gd name="T1" fmla="*/ 444 h 1379"/>
              <a:gd name="T2" fmla="*/ 1684 w 2136"/>
              <a:gd name="T3" fmla="*/ 446 h 1379"/>
              <a:gd name="T4" fmla="*/ 1089 w 2136"/>
              <a:gd name="T5" fmla="*/ 0 h 1379"/>
              <a:gd name="T6" fmla="*/ 510 w 2136"/>
              <a:gd name="T7" fmla="*/ 396 h 1379"/>
              <a:gd name="T8" fmla="*/ 462 w 2136"/>
              <a:gd name="T9" fmla="*/ 392 h 1379"/>
              <a:gd name="T10" fmla="*/ 444 w 2136"/>
              <a:gd name="T11" fmla="*/ 392 h 1379"/>
              <a:gd name="T12" fmla="*/ 420 w 2136"/>
              <a:gd name="T13" fmla="*/ 396 h 1379"/>
              <a:gd name="T14" fmla="*/ 416 w 2136"/>
              <a:gd name="T15" fmla="*/ 396 h 1379"/>
              <a:gd name="T16" fmla="*/ 315 w 2136"/>
              <a:gd name="T17" fmla="*/ 416 h 1379"/>
              <a:gd name="T18" fmla="*/ 315 w 2136"/>
              <a:gd name="T19" fmla="*/ 420 h 1379"/>
              <a:gd name="T20" fmla="*/ 0 w 2136"/>
              <a:gd name="T21" fmla="*/ 884 h 1379"/>
              <a:gd name="T22" fmla="*/ 462 w 2136"/>
              <a:gd name="T23" fmla="*/ 1378 h 1379"/>
              <a:gd name="T24" fmla="*/ 1713 w 2136"/>
              <a:gd name="T25" fmla="*/ 1378 h 1379"/>
              <a:gd name="T26" fmla="*/ 2133 w 2136"/>
              <a:gd name="T27" fmla="*/ 882 h 1379"/>
              <a:gd name="T28" fmla="*/ 1728 w 2136"/>
              <a:gd name="T29" fmla="*/ 444 h 1379"/>
              <a:gd name="T30" fmla="*/ 1713 w 2136"/>
              <a:gd name="T31" fmla="*/ 1326 h 1379"/>
              <a:gd name="T32" fmla="*/ 462 w 2136"/>
              <a:gd name="T33" fmla="*/ 1326 h 1379"/>
              <a:gd name="T34" fmla="*/ 55 w 2136"/>
              <a:gd name="T35" fmla="*/ 886 h 1379"/>
              <a:gd name="T36" fmla="*/ 420 w 2136"/>
              <a:gd name="T37" fmla="*/ 450 h 1379"/>
              <a:gd name="T38" fmla="*/ 422 w 2136"/>
              <a:gd name="T39" fmla="*/ 450 h 1379"/>
              <a:gd name="T40" fmla="*/ 444 w 2136"/>
              <a:gd name="T41" fmla="*/ 450 h 1379"/>
              <a:gd name="T42" fmla="*/ 461 w 2136"/>
              <a:gd name="T43" fmla="*/ 450 h 1379"/>
              <a:gd name="T44" fmla="*/ 505 w 2136"/>
              <a:gd name="T45" fmla="*/ 451 h 1379"/>
              <a:gd name="T46" fmla="*/ 505 w 2136"/>
              <a:gd name="T47" fmla="*/ 451 h 1379"/>
              <a:gd name="T48" fmla="*/ 768 w 2136"/>
              <a:gd name="T49" fmla="*/ 602 h 1379"/>
              <a:gd name="T50" fmla="*/ 812 w 2136"/>
              <a:gd name="T51" fmla="*/ 569 h 1379"/>
              <a:gd name="T52" fmla="*/ 562 w 2136"/>
              <a:gd name="T53" fmla="*/ 409 h 1379"/>
              <a:gd name="T54" fmla="*/ 1085 w 2136"/>
              <a:gd name="T55" fmla="*/ 57 h 1379"/>
              <a:gd name="T56" fmla="*/ 1636 w 2136"/>
              <a:gd name="T57" fmla="*/ 485 h 1379"/>
              <a:gd name="T58" fmla="*/ 1641 w 2136"/>
              <a:gd name="T59" fmla="*/ 508 h 1379"/>
              <a:gd name="T60" fmla="*/ 1665 w 2136"/>
              <a:gd name="T61" fmla="*/ 505 h 1379"/>
              <a:gd name="T62" fmla="*/ 1722 w 2136"/>
              <a:gd name="T63" fmla="*/ 501 h 1379"/>
              <a:gd name="T64" fmla="*/ 2076 w 2136"/>
              <a:gd name="T65" fmla="*/ 886 h 1379"/>
              <a:gd name="T66" fmla="*/ 1713 w 2136"/>
              <a:gd name="T67" fmla="*/ 1326 h 1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136" h="1379">
                <a:moveTo>
                  <a:pt x="1728" y="444"/>
                </a:moveTo>
                <a:cubicBezTo>
                  <a:pt x="1713" y="444"/>
                  <a:pt x="1700" y="444"/>
                  <a:pt x="1684" y="446"/>
                </a:cubicBezTo>
                <a:cubicBezTo>
                  <a:pt x="1606" y="184"/>
                  <a:pt x="1365" y="0"/>
                  <a:pt x="1089" y="0"/>
                </a:cubicBezTo>
                <a:cubicBezTo>
                  <a:pt x="833" y="0"/>
                  <a:pt x="602" y="159"/>
                  <a:pt x="510" y="396"/>
                </a:cubicBezTo>
                <a:cubicBezTo>
                  <a:pt x="496" y="392"/>
                  <a:pt x="479" y="392"/>
                  <a:pt x="462" y="392"/>
                </a:cubicBezTo>
                <a:cubicBezTo>
                  <a:pt x="457" y="392"/>
                  <a:pt x="450" y="392"/>
                  <a:pt x="444" y="392"/>
                </a:cubicBezTo>
                <a:cubicBezTo>
                  <a:pt x="437" y="392"/>
                  <a:pt x="427" y="392"/>
                  <a:pt x="420" y="396"/>
                </a:cubicBezTo>
                <a:lnTo>
                  <a:pt x="416" y="396"/>
                </a:lnTo>
                <a:cubicBezTo>
                  <a:pt x="381" y="398"/>
                  <a:pt x="350" y="407"/>
                  <a:pt x="315" y="416"/>
                </a:cubicBezTo>
                <a:lnTo>
                  <a:pt x="315" y="420"/>
                </a:lnTo>
                <a:cubicBezTo>
                  <a:pt x="135" y="490"/>
                  <a:pt x="0" y="678"/>
                  <a:pt x="0" y="884"/>
                </a:cubicBezTo>
                <a:cubicBezTo>
                  <a:pt x="0" y="1148"/>
                  <a:pt x="216" y="1378"/>
                  <a:pt x="462" y="1378"/>
                </a:cubicBezTo>
                <a:lnTo>
                  <a:pt x="1713" y="1378"/>
                </a:lnTo>
                <a:cubicBezTo>
                  <a:pt x="1940" y="1378"/>
                  <a:pt x="2133" y="1103"/>
                  <a:pt x="2133" y="882"/>
                </a:cubicBezTo>
                <a:cubicBezTo>
                  <a:pt x="2135" y="650"/>
                  <a:pt x="1945" y="444"/>
                  <a:pt x="1728" y="444"/>
                </a:cubicBezTo>
                <a:close/>
                <a:moveTo>
                  <a:pt x="1713" y="1326"/>
                </a:moveTo>
                <a:lnTo>
                  <a:pt x="462" y="1326"/>
                </a:lnTo>
                <a:cubicBezTo>
                  <a:pt x="245" y="1326"/>
                  <a:pt x="55" y="1120"/>
                  <a:pt x="55" y="886"/>
                </a:cubicBezTo>
                <a:cubicBezTo>
                  <a:pt x="55" y="667"/>
                  <a:pt x="221" y="474"/>
                  <a:pt x="420" y="450"/>
                </a:cubicBezTo>
                <a:lnTo>
                  <a:pt x="422" y="450"/>
                </a:lnTo>
                <a:cubicBezTo>
                  <a:pt x="427" y="450"/>
                  <a:pt x="437" y="450"/>
                  <a:pt x="444" y="450"/>
                </a:cubicBezTo>
                <a:cubicBezTo>
                  <a:pt x="450" y="450"/>
                  <a:pt x="455" y="450"/>
                  <a:pt x="461" y="450"/>
                </a:cubicBezTo>
                <a:cubicBezTo>
                  <a:pt x="475" y="450"/>
                  <a:pt x="490" y="450"/>
                  <a:pt x="505" y="451"/>
                </a:cubicBezTo>
                <a:lnTo>
                  <a:pt x="505" y="451"/>
                </a:lnTo>
                <a:cubicBezTo>
                  <a:pt x="610" y="466"/>
                  <a:pt x="704" y="516"/>
                  <a:pt x="768" y="602"/>
                </a:cubicBezTo>
                <a:lnTo>
                  <a:pt x="812" y="569"/>
                </a:lnTo>
                <a:cubicBezTo>
                  <a:pt x="748" y="486"/>
                  <a:pt x="661" y="431"/>
                  <a:pt x="562" y="409"/>
                </a:cubicBezTo>
                <a:cubicBezTo>
                  <a:pt x="648" y="197"/>
                  <a:pt x="855" y="57"/>
                  <a:pt x="1085" y="57"/>
                </a:cubicBezTo>
                <a:cubicBezTo>
                  <a:pt x="1347" y="57"/>
                  <a:pt x="1571" y="234"/>
                  <a:pt x="1636" y="485"/>
                </a:cubicBezTo>
                <a:lnTo>
                  <a:pt x="1641" y="508"/>
                </a:lnTo>
                <a:lnTo>
                  <a:pt x="1665" y="505"/>
                </a:lnTo>
                <a:cubicBezTo>
                  <a:pt x="1687" y="503"/>
                  <a:pt x="1706" y="501"/>
                  <a:pt x="1722" y="501"/>
                </a:cubicBezTo>
                <a:cubicBezTo>
                  <a:pt x="1910" y="501"/>
                  <a:pt x="2076" y="680"/>
                  <a:pt x="2076" y="886"/>
                </a:cubicBezTo>
                <a:cubicBezTo>
                  <a:pt x="2081" y="1079"/>
                  <a:pt x="1910" y="1326"/>
                  <a:pt x="1713" y="13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60" name="Rectangle 659">
            <a:extLst>
              <a:ext uri="{FF2B5EF4-FFF2-40B4-BE49-F238E27FC236}">
                <a16:creationId xmlns:a16="http://schemas.microsoft.com/office/drawing/2014/main" id="{4106DE2A-0AB7-43B6-A869-E66C5C3CD8C6}"/>
              </a:ext>
            </a:extLst>
          </p:cNvPr>
          <p:cNvSpPr/>
          <p:nvPr/>
        </p:nvSpPr>
        <p:spPr>
          <a:xfrm>
            <a:off x="2871184" y="4591162"/>
            <a:ext cx="610354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srgbClr val="0078D6"/>
                </a:solidFill>
                <a:latin typeface="Segoe UI" charset="0"/>
                <a:ea typeface="Segoe UI" charset="0"/>
                <a:cs typeface="Segoe UI" charset="0"/>
              </a:rPr>
              <a:t>O</a:t>
            </a:r>
            <a:r>
              <a:rPr kumimoji="0" lang="en-US" sz="1400" i="0" u="none" strike="noStrike" kern="1200" cap="none" spc="0" normalizeH="0" baseline="0" noProof="0" dirty="0" err="1">
                <a:ln>
                  <a:noFill/>
                </a:ln>
                <a:solidFill>
                  <a:srgbClr val="0078D6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ptimized</a:t>
            </a:r>
            <a:r>
              <a:rPr lang="en-US" sz="1400" dirty="0">
                <a:solidFill>
                  <a:srgbClr val="0078D6"/>
                </a:solidFill>
                <a:latin typeface="Segoe UI" charset="0"/>
                <a:ea typeface="Segoe UI" charset="0"/>
                <a:cs typeface="Segoe UI" charset="0"/>
              </a:rPr>
              <a:t> </a:t>
            </a: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rgbClr val="0078D6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Databricks Runtime Engine</a:t>
            </a:r>
          </a:p>
        </p:txBody>
      </p:sp>
      <p:sp>
        <p:nvSpPr>
          <p:cNvPr id="663" name="Rectangle 662">
            <a:extLst>
              <a:ext uri="{FF2B5EF4-FFF2-40B4-BE49-F238E27FC236}">
                <a16:creationId xmlns:a16="http://schemas.microsoft.com/office/drawing/2014/main" id="{4106DE2A-0AB7-43B6-A869-E66C5C3CD8C6}"/>
              </a:ext>
            </a:extLst>
          </p:cNvPr>
          <p:cNvSpPr/>
          <p:nvPr/>
        </p:nvSpPr>
        <p:spPr>
          <a:xfrm>
            <a:off x="3169464" y="5493178"/>
            <a:ext cx="124501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DATABRICKS I/O</a:t>
            </a:r>
          </a:p>
        </p:txBody>
      </p:sp>
      <p:sp>
        <p:nvSpPr>
          <p:cNvPr id="665" name="Rectangle 664">
            <a:extLst>
              <a:ext uri="{FF2B5EF4-FFF2-40B4-BE49-F238E27FC236}">
                <a16:creationId xmlns:a16="http://schemas.microsoft.com/office/drawing/2014/main" id="{4106DE2A-0AB7-43B6-A869-E66C5C3CD8C6}"/>
              </a:ext>
            </a:extLst>
          </p:cNvPr>
          <p:cNvSpPr/>
          <p:nvPr/>
        </p:nvSpPr>
        <p:spPr>
          <a:xfrm>
            <a:off x="6333964" y="5492128"/>
            <a:ext cx="124501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SERVERLESS</a:t>
            </a:r>
          </a:p>
        </p:txBody>
      </p:sp>
      <p:sp>
        <p:nvSpPr>
          <p:cNvPr id="576" name="Freeform 2"/>
          <p:cNvSpPr>
            <a:spLocks noChangeArrowheads="1"/>
          </p:cNvSpPr>
          <p:nvPr/>
        </p:nvSpPr>
        <p:spPr bwMode="auto">
          <a:xfrm>
            <a:off x="2837398" y="3102412"/>
            <a:ext cx="6350000" cy="1378842"/>
          </a:xfrm>
          <a:prstGeom prst="rect">
            <a:avLst/>
          </a:prstGeom>
          <a:noFill/>
          <a:ln w="12700" cap="flat">
            <a:solidFill>
              <a:schemeClr val="accent4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59" name="Rectangle 658">
            <a:extLst>
              <a:ext uri="{FF2B5EF4-FFF2-40B4-BE49-F238E27FC236}">
                <a16:creationId xmlns:a16="http://schemas.microsoft.com/office/drawing/2014/main" id="{4106DE2A-0AB7-43B6-A869-E66C5C3CD8C6}"/>
              </a:ext>
            </a:extLst>
          </p:cNvPr>
          <p:cNvSpPr/>
          <p:nvPr/>
        </p:nvSpPr>
        <p:spPr>
          <a:xfrm>
            <a:off x="2915305" y="1731353"/>
            <a:ext cx="36444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rgbClr val="0078D6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Collaborative Workspace</a:t>
            </a:r>
          </a:p>
        </p:txBody>
      </p:sp>
      <p:sp>
        <p:nvSpPr>
          <p:cNvPr id="649" name="TextBox 648"/>
          <p:cNvSpPr txBox="1"/>
          <p:nvPr/>
        </p:nvSpPr>
        <p:spPr>
          <a:xfrm>
            <a:off x="573564" y="3462022"/>
            <a:ext cx="13829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Cloud storage</a:t>
            </a:r>
          </a:p>
        </p:txBody>
      </p:sp>
      <p:sp>
        <p:nvSpPr>
          <p:cNvPr id="652" name="TextBox 651"/>
          <p:cNvSpPr txBox="1"/>
          <p:nvPr/>
        </p:nvSpPr>
        <p:spPr>
          <a:xfrm>
            <a:off x="375153" y="4410128"/>
            <a:ext cx="17797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Data warehouses</a:t>
            </a:r>
          </a:p>
        </p:txBody>
      </p:sp>
      <p:sp>
        <p:nvSpPr>
          <p:cNvPr id="655" name="TextBox 654"/>
          <p:cNvSpPr txBox="1"/>
          <p:nvPr/>
        </p:nvSpPr>
        <p:spPr>
          <a:xfrm>
            <a:off x="420288" y="5394379"/>
            <a:ext cx="168947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Hadoop storage</a:t>
            </a:r>
          </a:p>
        </p:txBody>
      </p:sp>
      <p:sp>
        <p:nvSpPr>
          <p:cNvPr id="657" name="TextBox 656"/>
          <p:cNvSpPr txBox="1"/>
          <p:nvPr/>
        </p:nvSpPr>
        <p:spPr>
          <a:xfrm>
            <a:off x="375153" y="2484832"/>
            <a:ext cx="17797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IoT / streaming data</a:t>
            </a:r>
          </a:p>
        </p:txBody>
      </p:sp>
      <p:sp>
        <p:nvSpPr>
          <p:cNvPr id="735" name="Rectangle 734">
            <a:extLst>
              <a:ext uri="{FF2B5EF4-FFF2-40B4-BE49-F238E27FC236}">
                <a16:creationId xmlns:a16="http://schemas.microsoft.com/office/drawing/2014/main" id="{4106DE2A-0AB7-43B6-A869-E66C5C3CD8C6}"/>
              </a:ext>
            </a:extLst>
          </p:cNvPr>
          <p:cNvSpPr/>
          <p:nvPr/>
        </p:nvSpPr>
        <p:spPr>
          <a:xfrm>
            <a:off x="7853879" y="5484221"/>
            <a:ext cx="121619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Rest APIs</a:t>
            </a:r>
          </a:p>
        </p:txBody>
      </p:sp>
      <p:sp>
        <p:nvSpPr>
          <p:cNvPr id="701" name="TextBox 700"/>
          <p:cNvSpPr txBox="1"/>
          <p:nvPr/>
        </p:nvSpPr>
        <p:spPr>
          <a:xfrm>
            <a:off x="9899724" y="2360508"/>
            <a:ext cx="19625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spcAft>
                <a:spcPts val="1600"/>
              </a:spcAft>
              <a:defRPr sz="1200" b="1">
                <a:latin typeface="Source Sans Pro Semibold" charset="0"/>
                <a:ea typeface="Source Sans Pro Semibold" charset="0"/>
                <a:cs typeface="Source Sans Pro Semibold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Machine learning models</a:t>
            </a:r>
          </a:p>
        </p:txBody>
      </p:sp>
      <p:sp>
        <p:nvSpPr>
          <p:cNvPr id="699" name="TextBox 698"/>
          <p:cNvSpPr txBox="1"/>
          <p:nvPr/>
        </p:nvSpPr>
        <p:spPr>
          <a:xfrm>
            <a:off x="10305938" y="3387966"/>
            <a:ext cx="118860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spcAft>
                <a:spcPts val="1600"/>
              </a:spcAft>
              <a:defRPr sz="1200" b="1">
                <a:latin typeface="Source Sans Pro Semibold" charset="0"/>
                <a:ea typeface="Source Sans Pro Semibold" charset="0"/>
                <a:cs typeface="Source Sans Pro Semibold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BI tools</a:t>
            </a:r>
          </a:p>
        </p:txBody>
      </p:sp>
      <p:sp>
        <p:nvSpPr>
          <p:cNvPr id="700" name="TextBox 699"/>
          <p:cNvSpPr txBox="1"/>
          <p:nvPr/>
        </p:nvSpPr>
        <p:spPr>
          <a:xfrm>
            <a:off x="10213165" y="4602238"/>
            <a:ext cx="13532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spcAft>
                <a:spcPts val="1600"/>
              </a:spcAft>
              <a:defRPr sz="1200" b="1">
                <a:latin typeface="Source Sans Pro Semibold" charset="0"/>
                <a:ea typeface="Source Sans Pro Semibold" charset="0"/>
                <a:cs typeface="Source Sans Pro Semibold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Data exports</a:t>
            </a:r>
          </a:p>
        </p:txBody>
      </p:sp>
      <p:grpSp>
        <p:nvGrpSpPr>
          <p:cNvPr id="704" name="Group 703"/>
          <p:cNvGrpSpPr/>
          <p:nvPr/>
        </p:nvGrpSpPr>
        <p:grpSpPr>
          <a:xfrm>
            <a:off x="10634752" y="1874482"/>
            <a:ext cx="492448" cy="458120"/>
            <a:chOff x="4214813" y="1292225"/>
            <a:chExt cx="2573337" cy="2393950"/>
          </a:xfrm>
          <a:solidFill>
            <a:schemeClr val="accent1"/>
          </a:solidFill>
        </p:grpSpPr>
        <p:sp>
          <p:nvSpPr>
            <p:cNvPr id="705" name="Freeform 1"/>
            <p:cNvSpPr>
              <a:spLocks noChangeArrowheads="1"/>
            </p:cNvSpPr>
            <p:nvPr/>
          </p:nvSpPr>
          <p:spPr bwMode="auto">
            <a:xfrm>
              <a:off x="4214813" y="2047875"/>
              <a:ext cx="309562" cy="641350"/>
            </a:xfrm>
            <a:custGeom>
              <a:avLst/>
              <a:gdLst>
                <a:gd name="T0" fmla="*/ 647 w 861"/>
                <a:gd name="T1" fmla="*/ 1374 h 1783"/>
                <a:gd name="T2" fmla="*/ 645 w 861"/>
                <a:gd name="T3" fmla="*/ 1374 h 1783"/>
                <a:gd name="T4" fmla="*/ 649 w 861"/>
                <a:gd name="T5" fmla="*/ 1374 h 1783"/>
                <a:gd name="T6" fmla="*/ 647 w 861"/>
                <a:gd name="T7" fmla="*/ 1374 h 1783"/>
                <a:gd name="T8" fmla="*/ 593 w 861"/>
                <a:gd name="T9" fmla="*/ 1384 h 1783"/>
                <a:gd name="T10" fmla="*/ 307 w 861"/>
                <a:gd name="T11" fmla="*/ 1112 h 1783"/>
                <a:gd name="T12" fmla="*/ 307 w 861"/>
                <a:gd name="T13" fmla="*/ 393 h 1783"/>
                <a:gd name="T14" fmla="*/ 394 w 861"/>
                <a:gd name="T15" fmla="*/ 133 h 1783"/>
                <a:gd name="T16" fmla="*/ 134 w 861"/>
                <a:gd name="T17" fmla="*/ 47 h 1783"/>
                <a:gd name="T18" fmla="*/ 48 w 861"/>
                <a:gd name="T19" fmla="*/ 307 h 1783"/>
                <a:gd name="T20" fmla="*/ 134 w 861"/>
                <a:gd name="T21" fmla="*/ 393 h 1783"/>
                <a:gd name="T22" fmla="*/ 134 w 861"/>
                <a:gd name="T23" fmla="*/ 1185 h 1783"/>
                <a:gd name="T24" fmla="*/ 464 w 861"/>
                <a:gd name="T25" fmla="*/ 1503 h 1783"/>
                <a:gd name="T26" fmla="*/ 582 w 861"/>
                <a:gd name="T27" fmla="*/ 1748 h 1783"/>
                <a:gd name="T28" fmla="*/ 826 w 861"/>
                <a:gd name="T29" fmla="*/ 1631 h 1783"/>
                <a:gd name="T30" fmla="*/ 708 w 861"/>
                <a:gd name="T31" fmla="*/ 1386 h 1783"/>
                <a:gd name="T32" fmla="*/ 647 w 861"/>
                <a:gd name="T33" fmla="*/ 1374 h 1783"/>
                <a:gd name="T34" fmla="*/ 593 w 861"/>
                <a:gd name="T35" fmla="*/ 1384 h 17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61" h="1783">
                  <a:moveTo>
                    <a:pt x="647" y="1374"/>
                  </a:moveTo>
                  <a:cubicBezTo>
                    <a:pt x="646" y="1374"/>
                    <a:pt x="646" y="1374"/>
                    <a:pt x="645" y="1374"/>
                  </a:cubicBezTo>
                  <a:lnTo>
                    <a:pt x="649" y="1374"/>
                  </a:lnTo>
                  <a:cubicBezTo>
                    <a:pt x="648" y="1374"/>
                    <a:pt x="648" y="1374"/>
                    <a:pt x="647" y="1374"/>
                  </a:cubicBezTo>
                  <a:close/>
                  <a:moveTo>
                    <a:pt x="593" y="1384"/>
                  </a:moveTo>
                  <a:lnTo>
                    <a:pt x="307" y="1112"/>
                  </a:lnTo>
                  <a:lnTo>
                    <a:pt x="307" y="393"/>
                  </a:lnTo>
                  <a:cubicBezTo>
                    <a:pt x="402" y="346"/>
                    <a:pt x="441" y="230"/>
                    <a:pt x="394" y="133"/>
                  </a:cubicBezTo>
                  <a:cubicBezTo>
                    <a:pt x="347" y="39"/>
                    <a:pt x="231" y="0"/>
                    <a:pt x="134" y="47"/>
                  </a:cubicBezTo>
                  <a:cubicBezTo>
                    <a:pt x="40" y="94"/>
                    <a:pt x="0" y="210"/>
                    <a:pt x="48" y="307"/>
                  </a:cubicBezTo>
                  <a:cubicBezTo>
                    <a:pt x="66" y="344"/>
                    <a:pt x="97" y="373"/>
                    <a:pt x="134" y="393"/>
                  </a:cubicBezTo>
                  <a:lnTo>
                    <a:pt x="134" y="1185"/>
                  </a:lnTo>
                  <a:lnTo>
                    <a:pt x="464" y="1503"/>
                  </a:lnTo>
                  <a:cubicBezTo>
                    <a:pt x="430" y="1603"/>
                    <a:pt x="482" y="1713"/>
                    <a:pt x="582" y="1748"/>
                  </a:cubicBezTo>
                  <a:cubicBezTo>
                    <a:pt x="681" y="1782"/>
                    <a:pt x="791" y="1730"/>
                    <a:pt x="826" y="1631"/>
                  </a:cubicBezTo>
                  <a:cubicBezTo>
                    <a:pt x="860" y="1531"/>
                    <a:pt x="808" y="1420"/>
                    <a:pt x="708" y="1386"/>
                  </a:cubicBezTo>
                  <a:cubicBezTo>
                    <a:pt x="687" y="1380"/>
                    <a:pt x="668" y="1375"/>
                    <a:pt x="647" y="1374"/>
                  </a:cubicBezTo>
                  <a:cubicBezTo>
                    <a:pt x="628" y="1375"/>
                    <a:pt x="611" y="1378"/>
                    <a:pt x="593" y="1384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06" name="Freeform 2"/>
            <p:cNvSpPr>
              <a:spLocks noChangeArrowheads="1"/>
            </p:cNvSpPr>
            <p:nvPr/>
          </p:nvSpPr>
          <p:spPr bwMode="auto">
            <a:xfrm>
              <a:off x="4376738" y="1898650"/>
              <a:ext cx="1389062" cy="1787525"/>
            </a:xfrm>
            <a:custGeom>
              <a:avLst/>
              <a:gdLst>
                <a:gd name="T0" fmla="*/ 3733 w 3857"/>
                <a:gd name="T1" fmla="*/ 4576 h 4964"/>
                <a:gd name="T2" fmla="*/ 3733 w 3857"/>
                <a:gd name="T3" fmla="*/ 2003 h 4964"/>
                <a:gd name="T4" fmla="*/ 3079 w 3857"/>
                <a:gd name="T5" fmla="*/ 1389 h 4964"/>
                <a:gd name="T6" fmla="*/ 1573 w 3857"/>
                <a:gd name="T7" fmla="*/ 1389 h 4964"/>
                <a:gd name="T8" fmla="*/ 373 w 3857"/>
                <a:gd name="T9" fmla="*/ 255 h 4964"/>
                <a:gd name="T10" fmla="*/ 384 w 3857"/>
                <a:gd name="T11" fmla="*/ 192 h 4964"/>
                <a:gd name="T12" fmla="*/ 192 w 3857"/>
                <a:gd name="T13" fmla="*/ 0 h 4964"/>
                <a:gd name="T14" fmla="*/ 0 w 3857"/>
                <a:gd name="T15" fmla="*/ 192 h 4964"/>
                <a:gd name="T16" fmla="*/ 192 w 3857"/>
                <a:gd name="T17" fmla="*/ 385 h 4964"/>
                <a:gd name="T18" fmla="*/ 192 w 3857"/>
                <a:gd name="T19" fmla="*/ 385 h 4964"/>
                <a:gd name="T20" fmla="*/ 250 w 3857"/>
                <a:gd name="T21" fmla="*/ 375 h 4964"/>
                <a:gd name="T22" fmla="*/ 1506 w 3857"/>
                <a:gd name="T23" fmla="*/ 1563 h 4964"/>
                <a:gd name="T24" fmla="*/ 3012 w 3857"/>
                <a:gd name="T25" fmla="*/ 1563 h 4964"/>
                <a:gd name="T26" fmla="*/ 3562 w 3857"/>
                <a:gd name="T27" fmla="*/ 2082 h 4964"/>
                <a:gd name="T28" fmla="*/ 3562 w 3857"/>
                <a:gd name="T29" fmla="*/ 4563 h 4964"/>
                <a:gd name="T30" fmla="*/ 3456 w 3857"/>
                <a:gd name="T31" fmla="*/ 4816 h 4964"/>
                <a:gd name="T32" fmla="*/ 3709 w 3857"/>
                <a:gd name="T33" fmla="*/ 4922 h 4964"/>
                <a:gd name="T34" fmla="*/ 3815 w 3857"/>
                <a:gd name="T35" fmla="*/ 4669 h 4964"/>
                <a:gd name="T36" fmla="*/ 3735 w 3857"/>
                <a:gd name="T37" fmla="*/ 4576 h 4964"/>
                <a:gd name="T38" fmla="*/ 3733 w 3857"/>
                <a:gd name="T39" fmla="*/ 4576 h 4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857" h="4964">
                  <a:moveTo>
                    <a:pt x="3733" y="4576"/>
                  </a:moveTo>
                  <a:lnTo>
                    <a:pt x="3733" y="2003"/>
                  </a:lnTo>
                  <a:lnTo>
                    <a:pt x="3079" y="1389"/>
                  </a:lnTo>
                  <a:lnTo>
                    <a:pt x="1573" y="1389"/>
                  </a:lnTo>
                  <a:lnTo>
                    <a:pt x="373" y="255"/>
                  </a:lnTo>
                  <a:cubicBezTo>
                    <a:pt x="379" y="235"/>
                    <a:pt x="384" y="214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ubicBezTo>
                    <a:pt x="85" y="0"/>
                    <a:pt x="0" y="85"/>
                    <a:pt x="0" y="192"/>
                  </a:cubicBezTo>
                  <a:cubicBezTo>
                    <a:pt x="0" y="298"/>
                    <a:pt x="86" y="385"/>
                    <a:pt x="192" y="385"/>
                  </a:cubicBezTo>
                  <a:lnTo>
                    <a:pt x="192" y="385"/>
                  </a:lnTo>
                  <a:cubicBezTo>
                    <a:pt x="212" y="385"/>
                    <a:pt x="231" y="382"/>
                    <a:pt x="250" y="375"/>
                  </a:cubicBezTo>
                  <a:lnTo>
                    <a:pt x="1506" y="1563"/>
                  </a:lnTo>
                  <a:lnTo>
                    <a:pt x="3012" y="1563"/>
                  </a:lnTo>
                  <a:lnTo>
                    <a:pt x="3562" y="2082"/>
                  </a:lnTo>
                  <a:lnTo>
                    <a:pt x="3562" y="4563"/>
                  </a:lnTo>
                  <a:cubicBezTo>
                    <a:pt x="3462" y="4604"/>
                    <a:pt x="3415" y="4716"/>
                    <a:pt x="3456" y="4816"/>
                  </a:cubicBezTo>
                  <a:cubicBezTo>
                    <a:pt x="3497" y="4916"/>
                    <a:pt x="3609" y="4963"/>
                    <a:pt x="3709" y="4922"/>
                  </a:cubicBezTo>
                  <a:cubicBezTo>
                    <a:pt x="3809" y="4881"/>
                    <a:pt x="3856" y="4769"/>
                    <a:pt x="3815" y="4669"/>
                  </a:cubicBezTo>
                  <a:cubicBezTo>
                    <a:pt x="3799" y="4630"/>
                    <a:pt x="3771" y="4597"/>
                    <a:pt x="3735" y="4576"/>
                  </a:cubicBezTo>
                  <a:lnTo>
                    <a:pt x="3733" y="457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07" name="Freeform 3"/>
            <p:cNvSpPr>
              <a:spLocks noChangeArrowheads="1"/>
            </p:cNvSpPr>
            <p:nvPr/>
          </p:nvSpPr>
          <p:spPr bwMode="auto">
            <a:xfrm>
              <a:off x="4433888" y="2249488"/>
              <a:ext cx="976312" cy="457200"/>
            </a:xfrm>
            <a:custGeom>
              <a:avLst/>
              <a:gdLst>
                <a:gd name="T0" fmla="*/ 2494 w 2714"/>
                <a:gd name="T1" fmla="*/ 854 h 1268"/>
                <a:gd name="T2" fmla="*/ 2321 w 2714"/>
                <a:gd name="T3" fmla="*/ 960 h 1268"/>
                <a:gd name="T4" fmla="*/ 1100 w 2714"/>
                <a:gd name="T5" fmla="*/ 960 h 1268"/>
                <a:gd name="T6" fmla="*/ 401 w 2714"/>
                <a:gd name="T7" fmla="*/ 302 h 1268"/>
                <a:gd name="T8" fmla="*/ 301 w 2714"/>
                <a:gd name="T9" fmla="*/ 44 h 1268"/>
                <a:gd name="T10" fmla="*/ 44 w 2714"/>
                <a:gd name="T11" fmla="*/ 143 h 1268"/>
                <a:gd name="T12" fmla="*/ 143 w 2714"/>
                <a:gd name="T13" fmla="*/ 401 h 1268"/>
                <a:gd name="T14" fmla="*/ 265 w 2714"/>
                <a:gd name="T15" fmla="*/ 413 h 1268"/>
                <a:gd name="T16" fmla="*/ 1030 w 2714"/>
                <a:gd name="T17" fmla="*/ 1135 h 1268"/>
                <a:gd name="T18" fmla="*/ 2323 w 2714"/>
                <a:gd name="T19" fmla="*/ 1135 h 1268"/>
                <a:gd name="T20" fmla="*/ 2581 w 2714"/>
                <a:gd name="T21" fmla="*/ 1218 h 1268"/>
                <a:gd name="T22" fmla="*/ 2664 w 2714"/>
                <a:gd name="T23" fmla="*/ 960 h 1268"/>
                <a:gd name="T24" fmla="*/ 2494 w 2714"/>
                <a:gd name="T25" fmla="*/ 855 h 1268"/>
                <a:gd name="T26" fmla="*/ 2494 w 2714"/>
                <a:gd name="T27" fmla="*/ 854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14" h="1268">
                  <a:moveTo>
                    <a:pt x="2494" y="854"/>
                  </a:moveTo>
                  <a:cubicBezTo>
                    <a:pt x="2421" y="854"/>
                    <a:pt x="2354" y="895"/>
                    <a:pt x="2321" y="960"/>
                  </a:cubicBezTo>
                  <a:lnTo>
                    <a:pt x="1100" y="960"/>
                  </a:lnTo>
                  <a:lnTo>
                    <a:pt x="401" y="302"/>
                  </a:lnTo>
                  <a:cubicBezTo>
                    <a:pt x="445" y="204"/>
                    <a:pt x="401" y="88"/>
                    <a:pt x="301" y="44"/>
                  </a:cubicBezTo>
                  <a:cubicBezTo>
                    <a:pt x="202" y="0"/>
                    <a:pt x="87" y="43"/>
                    <a:pt x="44" y="143"/>
                  </a:cubicBezTo>
                  <a:cubicBezTo>
                    <a:pt x="0" y="242"/>
                    <a:pt x="44" y="357"/>
                    <a:pt x="143" y="401"/>
                  </a:cubicBezTo>
                  <a:cubicBezTo>
                    <a:pt x="180" y="418"/>
                    <a:pt x="225" y="423"/>
                    <a:pt x="265" y="413"/>
                  </a:cubicBezTo>
                  <a:lnTo>
                    <a:pt x="1030" y="1135"/>
                  </a:lnTo>
                  <a:lnTo>
                    <a:pt x="2323" y="1135"/>
                  </a:lnTo>
                  <a:cubicBezTo>
                    <a:pt x="2372" y="1229"/>
                    <a:pt x="2488" y="1267"/>
                    <a:pt x="2581" y="1218"/>
                  </a:cubicBezTo>
                  <a:cubicBezTo>
                    <a:pt x="2676" y="1169"/>
                    <a:pt x="2713" y="1053"/>
                    <a:pt x="2664" y="960"/>
                  </a:cubicBezTo>
                  <a:cubicBezTo>
                    <a:pt x="2632" y="896"/>
                    <a:pt x="2566" y="855"/>
                    <a:pt x="2494" y="855"/>
                  </a:cubicBezTo>
                  <a:lnTo>
                    <a:pt x="2494" y="854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08" name="Freeform 4"/>
            <p:cNvSpPr>
              <a:spLocks noChangeArrowheads="1"/>
            </p:cNvSpPr>
            <p:nvPr/>
          </p:nvSpPr>
          <p:spPr bwMode="auto">
            <a:xfrm>
              <a:off x="4621213" y="1631950"/>
              <a:ext cx="465137" cy="693738"/>
            </a:xfrm>
            <a:custGeom>
              <a:avLst/>
              <a:gdLst>
                <a:gd name="T0" fmla="*/ 190 w 1291"/>
                <a:gd name="T1" fmla="*/ 384 h 1925"/>
                <a:gd name="T2" fmla="*/ 248 w 1291"/>
                <a:gd name="T3" fmla="*/ 374 h 1925"/>
                <a:gd name="T4" fmla="*/ 469 w 1291"/>
                <a:gd name="T5" fmla="*/ 582 h 1925"/>
                <a:gd name="T6" fmla="*/ 469 w 1291"/>
                <a:gd name="T7" fmla="*/ 1246 h 1925"/>
                <a:gd name="T8" fmla="*/ 882 w 1291"/>
                <a:gd name="T9" fmla="*/ 1640 h 1925"/>
                <a:gd name="T10" fmla="*/ 892 w 1291"/>
                <a:gd name="T11" fmla="*/ 1630 h 1925"/>
                <a:gd name="T12" fmla="*/ 996 w 1291"/>
                <a:gd name="T13" fmla="*/ 1883 h 1925"/>
                <a:gd name="T14" fmla="*/ 1249 w 1291"/>
                <a:gd name="T15" fmla="*/ 1779 h 1925"/>
                <a:gd name="T16" fmla="*/ 1145 w 1291"/>
                <a:gd name="T17" fmla="*/ 1526 h 1925"/>
                <a:gd name="T18" fmla="*/ 993 w 1291"/>
                <a:gd name="T19" fmla="*/ 1527 h 1925"/>
                <a:gd name="T20" fmla="*/ 1003 w 1291"/>
                <a:gd name="T21" fmla="*/ 1517 h 1925"/>
                <a:gd name="T22" fmla="*/ 643 w 1291"/>
                <a:gd name="T23" fmla="*/ 1171 h 1925"/>
                <a:gd name="T24" fmla="*/ 643 w 1291"/>
                <a:gd name="T25" fmla="*/ 508 h 1925"/>
                <a:gd name="T26" fmla="*/ 374 w 1291"/>
                <a:gd name="T27" fmla="*/ 255 h 1925"/>
                <a:gd name="T28" fmla="*/ 385 w 1291"/>
                <a:gd name="T29" fmla="*/ 193 h 1925"/>
                <a:gd name="T30" fmla="*/ 193 w 1291"/>
                <a:gd name="T31" fmla="*/ 0 h 1925"/>
                <a:gd name="T32" fmla="*/ 0 w 1291"/>
                <a:gd name="T33" fmla="*/ 193 h 1925"/>
                <a:gd name="T34" fmla="*/ 190 w 1291"/>
                <a:gd name="T35" fmla="*/ 386 h 1925"/>
                <a:gd name="T36" fmla="*/ 190 w 1291"/>
                <a:gd name="T37" fmla="*/ 384 h 1925"/>
                <a:gd name="T38" fmla="*/ 193 w 1291"/>
                <a:gd name="T39" fmla="*/ 386 h 1925"/>
                <a:gd name="T40" fmla="*/ 190 w 1291"/>
                <a:gd name="T41" fmla="*/ 386 h 1925"/>
                <a:gd name="T42" fmla="*/ 190 w 1291"/>
                <a:gd name="T43" fmla="*/ 386 h 1925"/>
                <a:gd name="T44" fmla="*/ 193 w 1291"/>
                <a:gd name="T45" fmla="*/ 386 h 1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91" h="1925">
                  <a:moveTo>
                    <a:pt x="190" y="384"/>
                  </a:moveTo>
                  <a:cubicBezTo>
                    <a:pt x="209" y="384"/>
                    <a:pt x="229" y="381"/>
                    <a:pt x="248" y="374"/>
                  </a:cubicBezTo>
                  <a:lnTo>
                    <a:pt x="469" y="582"/>
                  </a:lnTo>
                  <a:lnTo>
                    <a:pt x="469" y="1246"/>
                  </a:lnTo>
                  <a:lnTo>
                    <a:pt x="882" y="1640"/>
                  </a:lnTo>
                  <a:lnTo>
                    <a:pt x="892" y="1630"/>
                  </a:lnTo>
                  <a:cubicBezTo>
                    <a:pt x="851" y="1730"/>
                    <a:pt x="897" y="1842"/>
                    <a:pt x="996" y="1883"/>
                  </a:cubicBezTo>
                  <a:cubicBezTo>
                    <a:pt x="1096" y="1924"/>
                    <a:pt x="1208" y="1878"/>
                    <a:pt x="1249" y="1779"/>
                  </a:cubicBezTo>
                  <a:cubicBezTo>
                    <a:pt x="1290" y="1679"/>
                    <a:pt x="1244" y="1566"/>
                    <a:pt x="1145" y="1526"/>
                  </a:cubicBezTo>
                  <a:cubicBezTo>
                    <a:pt x="1096" y="1506"/>
                    <a:pt x="1040" y="1506"/>
                    <a:pt x="993" y="1527"/>
                  </a:cubicBezTo>
                  <a:lnTo>
                    <a:pt x="1003" y="1517"/>
                  </a:lnTo>
                  <a:lnTo>
                    <a:pt x="643" y="1171"/>
                  </a:lnTo>
                  <a:lnTo>
                    <a:pt x="643" y="508"/>
                  </a:lnTo>
                  <a:lnTo>
                    <a:pt x="374" y="255"/>
                  </a:lnTo>
                  <a:cubicBezTo>
                    <a:pt x="381" y="236"/>
                    <a:pt x="385" y="214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ubicBezTo>
                    <a:pt x="87" y="0"/>
                    <a:pt x="0" y="87"/>
                    <a:pt x="0" y="193"/>
                  </a:cubicBezTo>
                  <a:cubicBezTo>
                    <a:pt x="0" y="298"/>
                    <a:pt x="85" y="384"/>
                    <a:pt x="190" y="386"/>
                  </a:cubicBezTo>
                  <a:lnTo>
                    <a:pt x="190" y="384"/>
                  </a:lnTo>
                  <a:close/>
                  <a:moveTo>
                    <a:pt x="193" y="386"/>
                  </a:moveTo>
                  <a:lnTo>
                    <a:pt x="190" y="386"/>
                  </a:lnTo>
                  <a:lnTo>
                    <a:pt x="190" y="386"/>
                  </a:lnTo>
                  <a:cubicBezTo>
                    <a:pt x="191" y="386"/>
                    <a:pt x="192" y="386"/>
                    <a:pt x="193" y="386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09" name="Freeform 5"/>
            <p:cNvSpPr>
              <a:spLocks noChangeArrowheads="1"/>
            </p:cNvSpPr>
            <p:nvPr/>
          </p:nvSpPr>
          <p:spPr bwMode="auto">
            <a:xfrm>
              <a:off x="5118100" y="1322388"/>
              <a:ext cx="325438" cy="330200"/>
            </a:xfrm>
            <a:custGeom>
              <a:avLst/>
              <a:gdLst>
                <a:gd name="T0" fmla="*/ 218 w 904"/>
                <a:gd name="T1" fmla="*/ 412 h 916"/>
                <a:gd name="T2" fmla="*/ 266 w 904"/>
                <a:gd name="T3" fmla="*/ 405 h 916"/>
                <a:gd name="T4" fmla="*/ 494 w 904"/>
                <a:gd name="T5" fmla="*/ 619 h 916"/>
                <a:gd name="T6" fmla="*/ 605 w 904"/>
                <a:gd name="T7" fmla="*/ 875 h 916"/>
                <a:gd name="T8" fmla="*/ 862 w 904"/>
                <a:gd name="T9" fmla="*/ 764 h 916"/>
                <a:gd name="T10" fmla="*/ 751 w 904"/>
                <a:gd name="T11" fmla="*/ 508 h 916"/>
                <a:gd name="T12" fmla="*/ 623 w 904"/>
                <a:gd name="T13" fmla="*/ 501 h 916"/>
                <a:gd name="T14" fmla="*/ 398 w 904"/>
                <a:gd name="T15" fmla="*/ 291 h 916"/>
                <a:gd name="T16" fmla="*/ 290 w 904"/>
                <a:gd name="T17" fmla="*/ 39 h 916"/>
                <a:gd name="T18" fmla="*/ 39 w 904"/>
                <a:gd name="T19" fmla="*/ 147 h 916"/>
                <a:gd name="T20" fmla="*/ 147 w 904"/>
                <a:gd name="T21" fmla="*/ 399 h 916"/>
                <a:gd name="T22" fmla="*/ 218 w 904"/>
                <a:gd name="T23" fmla="*/ 412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04" h="916">
                  <a:moveTo>
                    <a:pt x="218" y="412"/>
                  </a:moveTo>
                  <a:cubicBezTo>
                    <a:pt x="235" y="412"/>
                    <a:pt x="251" y="408"/>
                    <a:pt x="266" y="405"/>
                  </a:cubicBezTo>
                  <a:lnTo>
                    <a:pt x="494" y="619"/>
                  </a:lnTo>
                  <a:cubicBezTo>
                    <a:pt x="454" y="720"/>
                    <a:pt x="504" y="834"/>
                    <a:pt x="605" y="875"/>
                  </a:cubicBezTo>
                  <a:cubicBezTo>
                    <a:pt x="707" y="915"/>
                    <a:pt x="821" y="866"/>
                    <a:pt x="862" y="764"/>
                  </a:cubicBezTo>
                  <a:cubicBezTo>
                    <a:pt x="903" y="663"/>
                    <a:pt x="852" y="549"/>
                    <a:pt x="751" y="508"/>
                  </a:cubicBezTo>
                  <a:cubicBezTo>
                    <a:pt x="710" y="492"/>
                    <a:pt x="664" y="490"/>
                    <a:pt x="623" y="501"/>
                  </a:cubicBezTo>
                  <a:lnTo>
                    <a:pt x="398" y="291"/>
                  </a:lnTo>
                  <a:cubicBezTo>
                    <a:pt x="437" y="191"/>
                    <a:pt x="390" y="80"/>
                    <a:pt x="290" y="39"/>
                  </a:cubicBezTo>
                  <a:cubicBezTo>
                    <a:pt x="191" y="0"/>
                    <a:pt x="80" y="48"/>
                    <a:pt x="39" y="147"/>
                  </a:cubicBezTo>
                  <a:cubicBezTo>
                    <a:pt x="0" y="247"/>
                    <a:pt x="47" y="358"/>
                    <a:pt x="147" y="399"/>
                  </a:cubicBezTo>
                  <a:cubicBezTo>
                    <a:pt x="169" y="407"/>
                    <a:pt x="194" y="412"/>
                    <a:pt x="218" y="41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0" name="Freeform 6"/>
            <p:cNvSpPr>
              <a:spLocks noChangeArrowheads="1"/>
            </p:cNvSpPr>
            <p:nvPr/>
          </p:nvSpPr>
          <p:spPr bwMode="auto">
            <a:xfrm>
              <a:off x="5194300" y="1292225"/>
              <a:ext cx="577850" cy="565150"/>
            </a:xfrm>
            <a:custGeom>
              <a:avLst/>
              <a:gdLst>
                <a:gd name="T0" fmla="*/ 870 w 1603"/>
                <a:gd name="T1" fmla="*/ 404 h 1570"/>
                <a:gd name="T2" fmla="*/ 939 w 1603"/>
                <a:gd name="T3" fmla="*/ 391 h 1570"/>
                <a:gd name="T4" fmla="*/ 1344 w 1603"/>
                <a:gd name="T5" fmla="*/ 771 h 1570"/>
                <a:gd name="T6" fmla="*/ 797 w 1603"/>
                <a:gd name="T7" fmla="*/ 1262 h 1570"/>
                <a:gd name="T8" fmla="*/ 393 w 1603"/>
                <a:gd name="T9" fmla="*/ 1262 h 1570"/>
                <a:gd name="T10" fmla="*/ 134 w 1603"/>
                <a:gd name="T11" fmla="*/ 1176 h 1570"/>
                <a:gd name="T12" fmla="*/ 47 w 1603"/>
                <a:gd name="T13" fmla="*/ 1436 h 1570"/>
                <a:gd name="T14" fmla="*/ 307 w 1603"/>
                <a:gd name="T15" fmla="*/ 1522 h 1570"/>
                <a:gd name="T16" fmla="*/ 393 w 1603"/>
                <a:gd name="T17" fmla="*/ 1436 h 1570"/>
                <a:gd name="T18" fmla="*/ 865 w 1603"/>
                <a:gd name="T19" fmla="*/ 1436 h 1570"/>
                <a:gd name="T20" fmla="*/ 1602 w 1603"/>
                <a:gd name="T21" fmla="*/ 774 h 1570"/>
                <a:gd name="T22" fmla="*/ 1055 w 1603"/>
                <a:gd name="T23" fmla="*/ 263 h 1570"/>
                <a:gd name="T24" fmla="*/ 919 w 1603"/>
                <a:gd name="T25" fmla="*/ 28 h 1570"/>
                <a:gd name="T26" fmla="*/ 684 w 1603"/>
                <a:gd name="T27" fmla="*/ 164 h 1570"/>
                <a:gd name="T28" fmla="*/ 819 w 1603"/>
                <a:gd name="T29" fmla="*/ 399 h 1570"/>
                <a:gd name="T30" fmla="*/ 870 w 1603"/>
                <a:gd name="T31" fmla="*/ 404 h 1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3" h="1570">
                  <a:moveTo>
                    <a:pt x="870" y="404"/>
                  </a:moveTo>
                  <a:cubicBezTo>
                    <a:pt x="895" y="404"/>
                    <a:pt x="917" y="399"/>
                    <a:pt x="939" y="391"/>
                  </a:cubicBezTo>
                  <a:lnTo>
                    <a:pt x="1344" y="771"/>
                  </a:lnTo>
                  <a:lnTo>
                    <a:pt x="797" y="1262"/>
                  </a:lnTo>
                  <a:lnTo>
                    <a:pt x="393" y="1262"/>
                  </a:lnTo>
                  <a:cubicBezTo>
                    <a:pt x="346" y="1168"/>
                    <a:pt x="230" y="1129"/>
                    <a:pt x="134" y="1176"/>
                  </a:cubicBezTo>
                  <a:cubicBezTo>
                    <a:pt x="39" y="1223"/>
                    <a:pt x="0" y="1339"/>
                    <a:pt x="47" y="1436"/>
                  </a:cubicBezTo>
                  <a:cubicBezTo>
                    <a:pt x="94" y="1530"/>
                    <a:pt x="210" y="1569"/>
                    <a:pt x="307" y="1522"/>
                  </a:cubicBezTo>
                  <a:cubicBezTo>
                    <a:pt x="344" y="1504"/>
                    <a:pt x="374" y="1473"/>
                    <a:pt x="393" y="1436"/>
                  </a:cubicBezTo>
                  <a:lnTo>
                    <a:pt x="865" y="1436"/>
                  </a:lnTo>
                  <a:lnTo>
                    <a:pt x="1602" y="774"/>
                  </a:lnTo>
                  <a:lnTo>
                    <a:pt x="1055" y="263"/>
                  </a:lnTo>
                  <a:cubicBezTo>
                    <a:pt x="1082" y="160"/>
                    <a:pt x="1022" y="56"/>
                    <a:pt x="919" y="28"/>
                  </a:cubicBezTo>
                  <a:cubicBezTo>
                    <a:pt x="816" y="0"/>
                    <a:pt x="712" y="61"/>
                    <a:pt x="684" y="164"/>
                  </a:cubicBezTo>
                  <a:cubicBezTo>
                    <a:pt x="656" y="266"/>
                    <a:pt x="717" y="371"/>
                    <a:pt x="819" y="399"/>
                  </a:cubicBezTo>
                  <a:cubicBezTo>
                    <a:pt x="837" y="402"/>
                    <a:pt x="854" y="404"/>
                    <a:pt x="870" y="40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1" name="Freeform 7"/>
            <p:cNvSpPr>
              <a:spLocks noChangeArrowheads="1"/>
            </p:cNvSpPr>
            <p:nvPr/>
          </p:nvSpPr>
          <p:spPr bwMode="auto">
            <a:xfrm>
              <a:off x="5251450" y="1489075"/>
              <a:ext cx="728663" cy="593725"/>
            </a:xfrm>
            <a:custGeom>
              <a:avLst/>
              <a:gdLst>
                <a:gd name="T0" fmla="*/ 1708 w 2025"/>
                <a:gd name="T1" fmla="*/ 392 h 1651"/>
                <a:gd name="T2" fmla="*/ 1708 w 2025"/>
                <a:gd name="T3" fmla="*/ 652 h 1651"/>
                <a:gd name="T4" fmla="*/ 974 w 2025"/>
                <a:gd name="T5" fmla="*/ 1329 h 1651"/>
                <a:gd name="T6" fmla="*/ 959 w 2025"/>
                <a:gd name="T7" fmla="*/ 1343 h 1651"/>
                <a:gd name="T8" fmla="*/ 394 w 2025"/>
                <a:gd name="T9" fmla="*/ 1343 h 1651"/>
                <a:gd name="T10" fmla="*/ 134 w 2025"/>
                <a:gd name="T11" fmla="*/ 1256 h 1651"/>
                <a:gd name="T12" fmla="*/ 48 w 2025"/>
                <a:gd name="T13" fmla="*/ 1516 h 1651"/>
                <a:gd name="T14" fmla="*/ 307 w 2025"/>
                <a:gd name="T15" fmla="*/ 1602 h 1651"/>
                <a:gd name="T16" fmla="*/ 394 w 2025"/>
                <a:gd name="T17" fmla="*/ 1516 h 1651"/>
                <a:gd name="T18" fmla="*/ 1029 w 2025"/>
                <a:gd name="T19" fmla="*/ 1516 h 1651"/>
                <a:gd name="T20" fmla="*/ 1882 w 2025"/>
                <a:gd name="T21" fmla="*/ 724 h 1651"/>
                <a:gd name="T22" fmla="*/ 1882 w 2025"/>
                <a:gd name="T23" fmla="*/ 399 h 1651"/>
                <a:gd name="T24" fmla="*/ 1981 w 2025"/>
                <a:gd name="T25" fmla="*/ 142 h 1651"/>
                <a:gd name="T26" fmla="*/ 1725 w 2025"/>
                <a:gd name="T27" fmla="*/ 43 h 1651"/>
                <a:gd name="T28" fmla="*/ 1625 w 2025"/>
                <a:gd name="T29" fmla="*/ 299 h 1651"/>
                <a:gd name="T30" fmla="*/ 1708 w 2025"/>
                <a:gd name="T31" fmla="*/ 392 h 16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025" h="1651">
                  <a:moveTo>
                    <a:pt x="1708" y="392"/>
                  </a:moveTo>
                  <a:lnTo>
                    <a:pt x="1708" y="652"/>
                  </a:lnTo>
                  <a:lnTo>
                    <a:pt x="974" y="1329"/>
                  </a:lnTo>
                  <a:lnTo>
                    <a:pt x="959" y="1343"/>
                  </a:lnTo>
                  <a:lnTo>
                    <a:pt x="394" y="1343"/>
                  </a:lnTo>
                  <a:cubicBezTo>
                    <a:pt x="346" y="1248"/>
                    <a:pt x="231" y="1209"/>
                    <a:pt x="134" y="1256"/>
                  </a:cubicBezTo>
                  <a:cubicBezTo>
                    <a:pt x="39" y="1303"/>
                    <a:pt x="0" y="1419"/>
                    <a:pt x="48" y="1516"/>
                  </a:cubicBezTo>
                  <a:cubicBezTo>
                    <a:pt x="95" y="1610"/>
                    <a:pt x="211" y="1650"/>
                    <a:pt x="307" y="1602"/>
                  </a:cubicBezTo>
                  <a:cubicBezTo>
                    <a:pt x="345" y="1584"/>
                    <a:pt x="374" y="1553"/>
                    <a:pt x="394" y="1516"/>
                  </a:cubicBezTo>
                  <a:lnTo>
                    <a:pt x="1029" y="1516"/>
                  </a:lnTo>
                  <a:lnTo>
                    <a:pt x="1882" y="724"/>
                  </a:lnTo>
                  <a:lnTo>
                    <a:pt x="1882" y="399"/>
                  </a:lnTo>
                  <a:cubicBezTo>
                    <a:pt x="1979" y="356"/>
                    <a:pt x="2024" y="242"/>
                    <a:pt x="1981" y="142"/>
                  </a:cubicBezTo>
                  <a:cubicBezTo>
                    <a:pt x="1939" y="44"/>
                    <a:pt x="1824" y="0"/>
                    <a:pt x="1725" y="43"/>
                  </a:cubicBezTo>
                  <a:cubicBezTo>
                    <a:pt x="1627" y="85"/>
                    <a:pt x="1583" y="199"/>
                    <a:pt x="1625" y="299"/>
                  </a:cubicBezTo>
                  <a:cubicBezTo>
                    <a:pt x="1643" y="340"/>
                    <a:pt x="1672" y="371"/>
                    <a:pt x="1708" y="392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2" name="Freeform 8"/>
            <p:cNvSpPr>
              <a:spLocks noChangeArrowheads="1"/>
            </p:cNvSpPr>
            <p:nvPr/>
          </p:nvSpPr>
          <p:spPr bwMode="auto">
            <a:xfrm>
              <a:off x="5748338" y="1885950"/>
              <a:ext cx="200025" cy="439738"/>
            </a:xfrm>
            <a:custGeom>
              <a:avLst/>
              <a:gdLst>
                <a:gd name="T0" fmla="*/ 268 w 556"/>
                <a:gd name="T1" fmla="*/ 406 h 1220"/>
                <a:gd name="T2" fmla="*/ 519 w 556"/>
                <a:gd name="T3" fmla="*/ 287 h 1220"/>
                <a:gd name="T4" fmla="*/ 400 w 556"/>
                <a:gd name="T5" fmla="*/ 35 h 1220"/>
                <a:gd name="T6" fmla="*/ 149 w 556"/>
                <a:gd name="T7" fmla="*/ 155 h 1220"/>
                <a:gd name="T8" fmla="*/ 147 w 556"/>
                <a:gd name="T9" fmla="*/ 282 h 1220"/>
                <a:gd name="T10" fmla="*/ 0 w 556"/>
                <a:gd name="T11" fmla="*/ 421 h 1220"/>
                <a:gd name="T12" fmla="*/ 0 w 556"/>
                <a:gd name="T13" fmla="*/ 854 h 1220"/>
                <a:gd name="T14" fmla="*/ 141 w 556"/>
                <a:gd name="T15" fmla="*/ 981 h 1220"/>
                <a:gd name="T16" fmla="*/ 299 w 556"/>
                <a:gd name="T17" fmla="*/ 1201 h 1220"/>
                <a:gd name="T18" fmla="*/ 519 w 556"/>
                <a:gd name="T19" fmla="*/ 1043 h 1220"/>
                <a:gd name="T20" fmla="*/ 361 w 556"/>
                <a:gd name="T21" fmla="*/ 822 h 1220"/>
                <a:gd name="T22" fmla="*/ 330 w 556"/>
                <a:gd name="T23" fmla="*/ 819 h 1220"/>
                <a:gd name="T24" fmla="*/ 243 w 556"/>
                <a:gd name="T25" fmla="*/ 840 h 1220"/>
                <a:gd name="T26" fmla="*/ 173 w 556"/>
                <a:gd name="T27" fmla="*/ 774 h 1220"/>
                <a:gd name="T28" fmla="*/ 173 w 556"/>
                <a:gd name="T29" fmla="*/ 494 h 1220"/>
                <a:gd name="T30" fmla="*/ 268 w 556"/>
                <a:gd name="T31" fmla="*/ 406 h 1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6" h="1220">
                  <a:moveTo>
                    <a:pt x="268" y="406"/>
                  </a:moveTo>
                  <a:cubicBezTo>
                    <a:pt x="371" y="442"/>
                    <a:pt x="482" y="388"/>
                    <a:pt x="519" y="287"/>
                  </a:cubicBezTo>
                  <a:cubicBezTo>
                    <a:pt x="555" y="184"/>
                    <a:pt x="502" y="73"/>
                    <a:pt x="400" y="35"/>
                  </a:cubicBezTo>
                  <a:cubicBezTo>
                    <a:pt x="297" y="0"/>
                    <a:pt x="186" y="53"/>
                    <a:pt x="149" y="155"/>
                  </a:cubicBezTo>
                  <a:cubicBezTo>
                    <a:pt x="134" y="195"/>
                    <a:pt x="134" y="240"/>
                    <a:pt x="147" y="282"/>
                  </a:cubicBezTo>
                  <a:lnTo>
                    <a:pt x="0" y="421"/>
                  </a:lnTo>
                  <a:lnTo>
                    <a:pt x="0" y="854"/>
                  </a:lnTo>
                  <a:lnTo>
                    <a:pt x="141" y="981"/>
                  </a:lnTo>
                  <a:cubicBezTo>
                    <a:pt x="123" y="1085"/>
                    <a:pt x="195" y="1185"/>
                    <a:pt x="299" y="1201"/>
                  </a:cubicBezTo>
                  <a:cubicBezTo>
                    <a:pt x="404" y="1219"/>
                    <a:pt x="503" y="1147"/>
                    <a:pt x="519" y="1043"/>
                  </a:cubicBezTo>
                  <a:cubicBezTo>
                    <a:pt x="537" y="938"/>
                    <a:pt x="466" y="839"/>
                    <a:pt x="361" y="822"/>
                  </a:cubicBezTo>
                  <a:cubicBezTo>
                    <a:pt x="351" y="821"/>
                    <a:pt x="340" y="819"/>
                    <a:pt x="330" y="819"/>
                  </a:cubicBezTo>
                  <a:cubicBezTo>
                    <a:pt x="301" y="819"/>
                    <a:pt x="270" y="826"/>
                    <a:pt x="243" y="840"/>
                  </a:cubicBezTo>
                  <a:lnTo>
                    <a:pt x="173" y="774"/>
                  </a:lnTo>
                  <a:lnTo>
                    <a:pt x="173" y="494"/>
                  </a:lnTo>
                  <a:lnTo>
                    <a:pt x="268" y="40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3" name="Freeform 9"/>
            <p:cNvSpPr>
              <a:spLocks noChangeArrowheads="1"/>
            </p:cNvSpPr>
            <p:nvPr/>
          </p:nvSpPr>
          <p:spPr bwMode="auto">
            <a:xfrm>
              <a:off x="6275388" y="2271713"/>
              <a:ext cx="239712" cy="444500"/>
            </a:xfrm>
            <a:custGeom>
              <a:avLst/>
              <a:gdLst>
                <a:gd name="T0" fmla="*/ 454 w 664"/>
                <a:gd name="T1" fmla="*/ 0 h 1234"/>
                <a:gd name="T2" fmla="*/ 261 w 664"/>
                <a:gd name="T3" fmla="*/ 191 h 1234"/>
                <a:gd name="T4" fmla="*/ 276 w 664"/>
                <a:gd name="T5" fmla="*/ 265 h 1234"/>
                <a:gd name="T6" fmla="*/ 134 w 664"/>
                <a:gd name="T7" fmla="*/ 399 h 1234"/>
                <a:gd name="T8" fmla="*/ 134 w 664"/>
                <a:gd name="T9" fmla="*/ 839 h 1234"/>
                <a:gd name="T10" fmla="*/ 47 w 664"/>
                <a:gd name="T11" fmla="*/ 1099 h 1234"/>
                <a:gd name="T12" fmla="*/ 307 w 664"/>
                <a:gd name="T13" fmla="*/ 1186 h 1234"/>
                <a:gd name="T14" fmla="*/ 393 w 664"/>
                <a:gd name="T15" fmla="*/ 926 h 1234"/>
                <a:gd name="T16" fmla="*/ 307 w 664"/>
                <a:gd name="T17" fmla="*/ 839 h 1234"/>
                <a:gd name="T18" fmla="*/ 307 w 664"/>
                <a:gd name="T19" fmla="*/ 474 h 1234"/>
                <a:gd name="T20" fmla="*/ 406 w 664"/>
                <a:gd name="T21" fmla="*/ 381 h 1234"/>
                <a:gd name="T22" fmla="*/ 638 w 664"/>
                <a:gd name="T23" fmla="*/ 237 h 1234"/>
                <a:gd name="T24" fmla="*/ 495 w 664"/>
                <a:gd name="T25" fmla="*/ 5 h 1234"/>
                <a:gd name="T26" fmla="*/ 454 w 664"/>
                <a:gd name="T27" fmla="*/ 0 h 1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64" h="1234">
                  <a:moveTo>
                    <a:pt x="454" y="0"/>
                  </a:moveTo>
                  <a:cubicBezTo>
                    <a:pt x="348" y="0"/>
                    <a:pt x="261" y="85"/>
                    <a:pt x="261" y="191"/>
                  </a:cubicBezTo>
                  <a:cubicBezTo>
                    <a:pt x="261" y="216"/>
                    <a:pt x="266" y="240"/>
                    <a:pt x="276" y="265"/>
                  </a:cubicBezTo>
                  <a:lnTo>
                    <a:pt x="134" y="399"/>
                  </a:lnTo>
                  <a:lnTo>
                    <a:pt x="134" y="839"/>
                  </a:lnTo>
                  <a:cubicBezTo>
                    <a:pt x="39" y="887"/>
                    <a:pt x="0" y="1003"/>
                    <a:pt x="47" y="1099"/>
                  </a:cubicBezTo>
                  <a:cubicBezTo>
                    <a:pt x="94" y="1194"/>
                    <a:pt x="210" y="1233"/>
                    <a:pt x="307" y="1186"/>
                  </a:cubicBezTo>
                  <a:cubicBezTo>
                    <a:pt x="401" y="1138"/>
                    <a:pt x="441" y="1022"/>
                    <a:pt x="393" y="926"/>
                  </a:cubicBezTo>
                  <a:cubicBezTo>
                    <a:pt x="375" y="888"/>
                    <a:pt x="344" y="859"/>
                    <a:pt x="307" y="839"/>
                  </a:cubicBezTo>
                  <a:lnTo>
                    <a:pt x="307" y="474"/>
                  </a:lnTo>
                  <a:lnTo>
                    <a:pt x="406" y="381"/>
                  </a:lnTo>
                  <a:cubicBezTo>
                    <a:pt x="509" y="405"/>
                    <a:pt x="614" y="341"/>
                    <a:pt x="638" y="237"/>
                  </a:cubicBezTo>
                  <a:cubicBezTo>
                    <a:pt x="663" y="132"/>
                    <a:pt x="599" y="29"/>
                    <a:pt x="495" y="5"/>
                  </a:cubicBezTo>
                  <a:cubicBezTo>
                    <a:pt x="480" y="2"/>
                    <a:pt x="467" y="0"/>
                    <a:pt x="454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4" name="Freeform 10"/>
            <p:cNvSpPr>
              <a:spLocks noChangeArrowheads="1"/>
            </p:cNvSpPr>
            <p:nvPr/>
          </p:nvSpPr>
          <p:spPr bwMode="auto">
            <a:xfrm>
              <a:off x="4929188" y="1463675"/>
              <a:ext cx="998537" cy="1862138"/>
            </a:xfrm>
            <a:custGeom>
              <a:avLst/>
              <a:gdLst>
                <a:gd name="T0" fmla="*/ 2640 w 2773"/>
                <a:gd name="T1" fmla="*/ 2836 h 5172"/>
                <a:gd name="T2" fmla="*/ 1770 w 2773"/>
                <a:gd name="T3" fmla="*/ 2026 h 5172"/>
                <a:gd name="T4" fmla="*/ 997 w 2773"/>
                <a:gd name="T5" fmla="*/ 2026 h 5172"/>
                <a:gd name="T6" fmla="*/ 305 w 2773"/>
                <a:gd name="T7" fmla="*/ 1380 h 5172"/>
                <a:gd name="T8" fmla="*/ 305 w 2773"/>
                <a:gd name="T9" fmla="*/ 390 h 5172"/>
                <a:gd name="T10" fmla="*/ 390 w 2773"/>
                <a:gd name="T11" fmla="*/ 132 h 5172"/>
                <a:gd name="T12" fmla="*/ 132 w 2773"/>
                <a:gd name="T13" fmla="*/ 47 h 5172"/>
                <a:gd name="T14" fmla="*/ 47 w 2773"/>
                <a:gd name="T15" fmla="*/ 305 h 5172"/>
                <a:gd name="T16" fmla="*/ 132 w 2773"/>
                <a:gd name="T17" fmla="*/ 390 h 5172"/>
                <a:gd name="T18" fmla="*/ 132 w 2773"/>
                <a:gd name="T19" fmla="*/ 1453 h 5172"/>
                <a:gd name="T20" fmla="*/ 925 w 2773"/>
                <a:gd name="T21" fmla="*/ 2198 h 5172"/>
                <a:gd name="T22" fmla="*/ 1699 w 2773"/>
                <a:gd name="T23" fmla="*/ 2198 h 5172"/>
                <a:gd name="T24" fmla="*/ 2465 w 2773"/>
                <a:gd name="T25" fmla="*/ 2910 h 5172"/>
                <a:gd name="T26" fmla="*/ 2465 w 2773"/>
                <a:gd name="T27" fmla="*/ 4778 h 5172"/>
                <a:gd name="T28" fmla="*/ 2379 w 2773"/>
                <a:gd name="T29" fmla="*/ 5037 h 5172"/>
                <a:gd name="T30" fmla="*/ 2638 w 2773"/>
                <a:gd name="T31" fmla="*/ 5124 h 5172"/>
                <a:gd name="T32" fmla="*/ 2725 w 2773"/>
                <a:gd name="T33" fmla="*/ 4864 h 5172"/>
                <a:gd name="T34" fmla="*/ 2638 w 2773"/>
                <a:gd name="T35" fmla="*/ 4778 h 5172"/>
                <a:gd name="T36" fmla="*/ 2640 w 2773"/>
                <a:gd name="T37" fmla="*/ 4778 h 5172"/>
                <a:gd name="T38" fmla="*/ 2640 w 2773"/>
                <a:gd name="T39" fmla="*/ 2836 h 5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73" h="5172">
                  <a:moveTo>
                    <a:pt x="2640" y="2836"/>
                  </a:moveTo>
                  <a:lnTo>
                    <a:pt x="1770" y="2026"/>
                  </a:lnTo>
                  <a:lnTo>
                    <a:pt x="997" y="2026"/>
                  </a:lnTo>
                  <a:lnTo>
                    <a:pt x="305" y="1380"/>
                  </a:lnTo>
                  <a:lnTo>
                    <a:pt x="305" y="390"/>
                  </a:lnTo>
                  <a:cubicBezTo>
                    <a:pt x="400" y="343"/>
                    <a:pt x="437" y="227"/>
                    <a:pt x="390" y="132"/>
                  </a:cubicBezTo>
                  <a:cubicBezTo>
                    <a:pt x="342" y="37"/>
                    <a:pt x="227" y="0"/>
                    <a:pt x="132" y="47"/>
                  </a:cubicBezTo>
                  <a:cubicBezTo>
                    <a:pt x="38" y="94"/>
                    <a:pt x="0" y="210"/>
                    <a:pt x="47" y="305"/>
                  </a:cubicBezTo>
                  <a:cubicBezTo>
                    <a:pt x="65" y="341"/>
                    <a:pt x="96" y="372"/>
                    <a:pt x="132" y="390"/>
                  </a:cubicBezTo>
                  <a:lnTo>
                    <a:pt x="132" y="1453"/>
                  </a:lnTo>
                  <a:lnTo>
                    <a:pt x="925" y="2198"/>
                  </a:lnTo>
                  <a:lnTo>
                    <a:pt x="1699" y="2198"/>
                  </a:lnTo>
                  <a:lnTo>
                    <a:pt x="2465" y="2910"/>
                  </a:lnTo>
                  <a:lnTo>
                    <a:pt x="2465" y="4778"/>
                  </a:lnTo>
                  <a:cubicBezTo>
                    <a:pt x="2371" y="4825"/>
                    <a:pt x="2331" y="4941"/>
                    <a:pt x="2379" y="5037"/>
                  </a:cubicBezTo>
                  <a:cubicBezTo>
                    <a:pt x="2426" y="5132"/>
                    <a:pt x="2542" y="5171"/>
                    <a:pt x="2638" y="5124"/>
                  </a:cubicBezTo>
                  <a:cubicBezTo>
                    <a:pt x="2733" y="5077"/>
                    <a:pt x="2772" y="4961"/>
                    <a:pt x="2725" y="4864"/>
                  </a:cubicBezTo>
                  <a:cubicBezTo>
                    <a:pt x="2707" y="4827"/>
                    <a:pt x="2676" y="4797"/>
                    <a:pt x="2638" y="4778"/>
                  </a:cubicBezTo>
                  <a:lnTo>
                    <a:pt x="2640" y="4778"/>
                  </a:lnTo>
                  <a:lnTo>
                    <a:pt x="2640" y="2836"/>
                  </a:ln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5" name="Freeform 11"/>
            <p:cNvSpPr>
              <a:spLocks noChangeArrowheads="1"/>
            </p:cNvSpPr>
            <p:nvPr/>
          </p:nvSpPr>
          <p:spPr bwMode="auto">
            <a:xfrm>
              <a:off x="5930900" y="1577975"/>
              <a:ext cx="280988" cy="1128713"/>
            </a:xfrm>
            <a:custGeom>
              <a:avLst/>
              <a:gdLst>
                <a:gd name="T0" fmla="*/ 134 w 780"/>
                <a:gd name="T1" fmla="*/ 1308 h 3136"/>
                <a:gd name="T2" fmla="*/ 134 w 780"/>
                <a:gd name="T3" fmla="*/ 2742 h 3136"/>
                <a:gd name="T4" fmla="*/ 47 w 780"/>
                <a:gd name="T5" fmla="*/ 3002 h 3136"/>
                <a:gd name="T6" fmla="*/ 307 w 780"/>
                <a:gd name="T7" fmla="*/ 3088 h 3136"/>
                <a:gd name="T8" fmla="*/ 393 w 780"/>
                <a:gd name="T9" fmla="*/ 2828 h 3136"/>
                <a:gd name="T10" fmla="*/ 307 w 780"/>
                <a:gd name="T11" fmla="*/ 2742 h 3136"/>
                <a:gd name="T12" fmla="*/ 307 w 780"/>
                <a:gd name="T13" fmla="*/ 1385 h 3136"/>
                <a:gd name="T14" fmla="*/ 648 w 780"/>
                <a:gd name="T15" fmla="*/ 1062 h 3136"/>
                <a:gd name="T16" fmla="*/ 648 w 780"/>
                <a:gd name="T17" fmla="*/ 399 h 3136"/>
                <a:gd name="T18" fmla="*/ 627 w 780"/>
                <a:gd name="T19" fmla="*/ 399 h 3136"/>
                <a:gd name="T20" fmla="*/ 743 w 780"/>
                <a:gd name="T21" fmla="*/ 152 h 3136"/>
                <a:gd name="T22" fmla="*/ 496 w 780"/>
                <a:gd name="T23" fmla="*/ 36 h 3136"/>
                <a:gd name="T24" fmla="*/ 380 w 780"/>
                <a:gd name="T25" fmla="*/ 283 h 3136"/>
                <a:gd name="T26" fmla="*/ 496 w 780"/>
                <a:gd name="T27" fmla="*/ 399 h 3136"/>
                <a:gd name="T28" fmla="*/ 475 w 780"/>
                <a:gd name="T29" fmla="*/ 399 h 3136"/>
                <a:gd name="T30" fmla="*/ 475 w 780"/>
                <a:gd name="T31" fmla="*/ 988 h 3136"/>
                <a:gd name="T32" fmla="*/ 134 w 780"/>
                <a:gd name="T33" fmla="*/ 1308 h 3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80" h="3136">
                  <a:moveTo>
                    <a:pt x="134" y="1308"/>
                  </a:moveTo>
                  <a:lnTo>
                    <a:pt x="134" y="2742"/>
                  </a:lnTo>
                  <a:cubicBezTo>
                    <a:pt x="39" y="2789"/>
                    <a:pt x="0" y="2905"/>
                    <a:pt x="47" y="3002"/>
                  </a:cubicBezTo>
                  <a:cubicBezTo>
                    <a:pt x="94" y="3096"/>
                    <a:pt x="210" y="3135"/>
                    <a:pt x="307" y="3088"/>
                  </a:cubicBezTo>
                  <a:cubicBezTo>
                    <a:pt x="401" y="3041"/>
                    <a:pt x="441" y="2925"/>
                    <a:pt x="393" y="2828"/>
                  </a:cubicBezTo>
                  <a:cubicBezTo>
                    <a:pt x="375" y="2791"/>
                    <a:pt x="344" y="2762"/>
                    <a:pt x="307" y="2742"/>
                  </a:cubicBezTo>
                  <a:lnTo>
                    <a:pt x="307" y="1385"/>
                  </a:lnTo>
                  <a:lnTo>
                    <a:pt x="648" y="1062"/>
                  </a:lnTo>
                  <a:lnTo>
                    <a:pt x="648" y="399"/>
                  </a:lnTo>
                  <a:lnTo>
                    <a:pt x="627" y="399"/>
                  </a:lnTo>
                  <a:cubicBezTo>
                    <a:pt x="726" y="363"/>
                    <a:pt x="779" y="252"/>
                    <a:pt x="743" y="152"/>
                  </a:cubicBezTo>
                  <a:cubicBezTo>
                    <a:pt x="707" y="52"/>
                    <a:pt x="596" y="0"/>
                    <a:pt x="496" y="36"/>
                  </a:cubicBezTo>
                  <a:cubicBezTo>
                    <a:pt x="397" y="72"/>
                    <a:pt x="344" y="183"/>
                    <a:pt x="380" y="283"/>
                  </a:cubicBezTo>
                  <a:cubicBezTo>
                    <a:pt x="400" y="337"/>
                    <a:pt x="442" y="379"/>
                    <a:pt x="496" y="399"/>
                  </a:cubicBezTo>
                  <a:lnTo>
                    <a:pt x="475" y="399"/>
                  </a:lnTo>
                  <a:lnTo>
                    <a:pt x="475" y="988"/>
                  </a:lnTo>
                  <a:lnTo>
                    <a:pt x="134" y="130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6" name="Freeform 12"/>
            <p:cNvSpPr>
              <a:spLocks noChangeArrowheads="1"/>
            </p:cNvSpPr>
            <p:nvPr/>
          </p:nvSpPr>
          <p:spPr bwMode="auto">
            <a:xfrm>
              <a:off x="6515100" y="1920875"/>
              <a:ext cx="273050" cy="733425"/>
            </a:xfrm>
            <a:custGeom>
              <a:avLst/>
              <a:gdLst>
                <a:gd name="T0" fmla="*/ 754 w 757"/>
                <a:gd name="T1" fmla="*/ 193 h 2037"/>
                <a:gd name="T2" fmla="*/ 560 w 757"/>
                <a:gd name="T3" fmla="*/ 0 h 2037"/>
                <a:gd name="T4" fmla="*/ 367 w 757"/>
                <a:gd name="T5" fmla="*/ 194 h 2037"/>
                <a:gd name="T6" fmla="*/ 473 w 757"/>
                <a:gd name="T7" fmla="*/ 366 h 2037"/>
                <a:gd name="T8" fmla="*/ 473 w 757"/>
                <a:gd name="T9" fmla="*/ 1030 h 2037"/>
                <a:gd name="T10" fmla="*/ 132 w 757"/>
                <a:gd name="T11" fmla="*/ 1350 h 2037"/>
                <a:gd name="T12" fmla="*/ 132 w 757"/>
                <a:gd name="T13" fmla="*/ 1643 h 2037"/>
                <a:gd name="T14" fmla="*/ 137 w 757"/>
                <a:gd name="T15" fmla="*/ 1643 h 2037"/>
                <a:gd name="T16" fmla="*/ 44 w 757"/>
                <a:gd name="T17" fmla="*/ 1899 h 2037"/>
                <a:gd name="T18" fmla="*/ 300 w 757"/>
                <a:gd name="T19" fmla="*/ 1992 h 2037"/>
                <a:gd name="T20" fmla="*/ 393 w 757"/>
                <a:gd name="T21" fmla="*/ 1736 h 2037"/>
                <a:gd name="T22" fmla="*/ 300 w 757"/>
                <a:gd name="T23" fmla="*/ 1643 h 2037"/>
                <a:gd name="T24" fmla="*/ 305 w 757"/>
                <a:gd name="T25" fmla="*/ 1643 h 2037"/>
                <a:gd name="T26" fmla="*/ 305 w 757"/>
                <a:gd name="T27" fmla="*/ 1427 h 2037"/>
                <a:gd name="T28" fmla="*/ 646 w 757"/>
                <a:gd name="T29" fmla="*/ 1107 h 2037"/>
                <a:gd name="T30" fmla="*/ 646 w 757"/>
                <a:gd name="T31" fmla="*/ 366 h 2037"/>
                <a:gd name="T32" fmla="*/ 754 w 757"/>
                <a:gd name="T33" fmla="*/ 193 h 20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57" h="2037">
                  <a:moveTo>
                    <a:pt x="754" y="193"/>
                  </a:moveTo>
                  <a:cubicBezTo>
                    <a:pt x="754" y="86"/>
                    <a:pt x="668" y="0"/>
                    <a:pt x="560" y="0"/>
                  </a:cubicBezTo>
                  <a:cubicBezTo>
                    <a:pt x="454" y="0"/>
                    <a:pt x="367" y="86"/>
                    <a:pt x="367" y="194"/>
                  </a:cubicBezTo>
                  <a:cubicBezTo>
                    <a:pt x="367" y="268"/>
                    <a:pt x="408" y="333"/>
                    <a:pt x="473" y="366"/>
                  </a:cubicBezTo>
                  <a:lnTo>
                    <a:pt x="473" y="1030"/>
                  </a:lnTo>
                  <a:lnTo>
                    <a:pt x="132" y="1350"/>
                  </a:lnTo>
                  <a:lnTo>
                    <a:pt x="132" y="1643"/>
                  </a:lnTo>
                  <a:lnTo>
                    <a:pt x="137" y="1643"/>
                  </a:lnTo>
                  <a:cubicBezTo>
                    <a:pt x="40" y="1688"/>
                    <a:pt x="0" y="1803"/>
                    <a:pt x="44" y="1899"/>
                  </a:cubicBezTo>
                  <a:cubicBezTo>
                    <a:pt x="89" y="1995"/>
                    <a:pt x="204" y="2036"/>
                    <a:pt x="300" y="1992"/>
                  </a:cubicBezTo>
                  <a:cubicBezTo>
                    <a:pt x="396" y="1948"/>
                    <a:pt x="437" y="1832"/>
                    <a:pt x="393" y="1736"/>
                  </a:cubicBezTo>
                  <a:cubicBezTo>
                    <a:pt x="374" y="1695"/>
                    <a:pt x="341" y="1662"/>
                    <a:pt x="300" y="1643"/>
                  </a:cubicBezTo>
                  <a:lnTo>
                    <a:pt x="305" y="1643"/>
                  </a:lnTo>
                  <a:lnTo>
                    <a:pt x="305" y="1427"/>
                  </a:lnTo>
                  <a:lnTo>
                    <a:pt x="646" y="1107"/>
                  </a:lnTo>
                  <a:lnTo>
                    <a:pt x="646" y="366"/>
                  </a:lnTo>
                  <a:cubicBezTo>
                    <a:pt x="713" y="333"/>
                    <a:pt x="756" y="266"/>
                    <a:pt x="754" y="19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7" name="Freeform 13"/>
            <p:cNvSpPr>
              <a:spLocks noChangeArrowheads="1"/>
            </p:cNvSpPr>
            <p:nvPr/>
          </p:nvSpPr>
          <p:spPr bwMode="auto">
            <a:xfrm>
              <a:off x="5921375" y="2038350"/>
              <a:ext cx="573088" cy="1593850"/>
            </a:xfrm>
            <a:custGeom>
              <a:avLst/>
              <a:gdLst>
                <a:gd name="T0" fmla="*/ 1399 w 1593"/>
                <a:gd name="T1" fmla="*/ 385 h 4427"/>
                <a:gd name="T2" fmla="*/ 1592 w 1593"/>
                <a:gd name="T3" fmla="*/ 193 h 4427"/>
                <a:gd name="T4" fmla="*/ 1399 w 1593"/>
                <a:gd name="T5" fmla="*/ 0 h 4427"/>
                <a:gd name="T6" fmla="*/ 1206 w 1593"/>
                <a:gd name="T7" fmla="*/ 193 h 4427"/>
                <a:gd name="T8" fmla="*/ 1216 w 1593"/>
                <a:gd name="T9" fmla="*/ 250 h 4427"/>
                <a:gd name="T10" fmla="*/ 668 w 1593"/>
                <a:gd name="T11" fmla="*/ 769 h 4427"/>
                <a:gd name="T12" fmla="*/ 661 w 1593"/>
                <a:gd name="T13" fmla="*/ 1772 h 4427"/>
                <a:gd name="T14" fmla="*/ 142 w 1593"/>
                <a:gd name="T15" fmla="*/ 2281 h 4427"/>
                <a:gd name="T16" fmla="*/ 142 w 1593"/>
                <a:gd name="T17" fmla="*/ 4028 h 4427"/>
                <a:gd name="T18" fmla="*/ 44 w 1593"/>
                <a:gd name="T19" fmla="*/ 4284 h 4427"/>
                <a:gd name="T20" fmla="*/ 300 w 1593"/>
                <a:gd name="T21" fmla="*/ 4382 h 4427"/>
                <a:gd name="T22" fmla="*/ 398 w 1593"/>
                <a:gd name="T23" fmla="*/ 4125 h 4427"/>
                <a:gd name="T24" fmla="*/ 315 w 1593"/>
                <a:gd name="T25" fmla="*/ 4034 h 4427"/>
                <a:gd name="T26" fmla="*/ 315 w 1593"/>
                <a:gd name="T27" fmla="*/ 2353 h 4427"/>
                <a:gd name="T28" fmla="*/ 834 w 1593"/>
                <a:gd name="T29" fmla="*/ 1845 h 4427"/>
                <a:gd name="T30" fmla="*/ 841 w 1593"/>
                <a:gd name="T31" fmla="*/ 841 h 4427"/>
                <a:gd name="T32" fmla="*/ 1337 w 1593"/>
                <a:gd name="T33" fmla="*/ 374 h 4427"/>
                <a:gd name="T34" fmla="*/ 1399 w 1593"/>
                <a:gd name="T35" fmla="*/ 385 h 4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593" h="4427">
                  <a:moveTo>
                    <a:pt x="1399" y="385"/>
                  </a:moveTo>
                  <a:cubicBezTo>
                    <a:pt x="1505" y="385"/>
                    <a:pt x="1592" y="299"/>
                    <a:pt x="1592" y="193"/>
                  </a:cubicBezTo>
                  <a:cubicBezTo>
                    <a:pt x="1592" y="87"/>
                    <a:pt x="1505" y="0"/>
                    <a:pt x="1399" y="0"/>
                  </a:cubicBezTo>
                  <a:cubicBezTo>
                    <a:pt x="1293" y="0"/>
                    <a:pt x="1206" y="87"/>
                    <a:pt x="1206" y="193"/>
                  </a:cubicBezTo>
                  <a:cubicBezTo>
                    <a:pt x="1206" y="212"/>
                    <a:pt x="1210" y="232"/>
                    <a:pt x="1216" y="250"/>
                  </a:cubicBezTo>
                  <a:lnTo>
                    <a:pt x="668" y="769"/>
                  </a:lnTo>
                  <a:lnTo>
                    <a:pt x="661" y="1772"/>
                  </a:lnTo>
                  <a:lnTo>
                    <a:pt x="142" y="2281"/>
                  </a:lnTo>
                  <a:lnTo>
                    <a:pt x="142" y="4028"/>
                  </a:lnTo>
                  <a:cubicBezTo>
                    <a:pt x="44" y="4072"/>
                    <a:pt x="0" y="4186"/>
                    <a:pt x="44" y="4284"/>
                  </a:cubicBezTo>
                  <a:cubicBezTo>
                    <a:pt x="88" y="4382"/>
                    <a:pt x="202" y="4426"/>
                    <a:pt x="300" y="4382"/>
                  </a:cubicBezTo>
                  <a:cubicBezTo>
                    <a:pt x="398" y="4338"/>
                    <a:pt x="442" y="4223"/>
                    <a:pt x="398" y="4125"/>
                  </a:cubicBezTo>
                  <a:cubicBezTo>
                    <a:pt x="382" y="4086"/>
                    <a:pt x="352" y="4055"/>
                    <a:pt x="315" y="4034"/>
                  </a:cubicBezTo>
                  <a:lnTo>
                    <a:pt x="315" y="2353"/>
                  </a:lnTo>
                  <a:lnTo>
                    <a:pt x="834" y="1845"/>
                  </a:lnTo>
                  <a:lnTo>
                    <a:pt x="841" y="841"/>
                  </a:lnTo>
                  <a:lnTo>
                    <a:pt x="1337" y="374"/>
                  </a:lnTo>
                  <a:cubicBezTo>
                    <a:pt x="1355" y="381"/>
                    <a:pt x="1376" y="385"/>
                    <a:pt x="1399" y="385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18" name="Freeform 14"/>
            <p:cNvSpPr>
              <a:spLocks noChangeArrowheads="1"/>
            </p:cNvSpPr>
            <p:nvPr/>
          </p:nvSpPr>
          <p:spPr bwMode="auto">
            <a:xfrm>
              <a:off x="6142038" y="1693863"/>
              <a:ext cx="261937" cy="454025"/>
            </a:xfrm>
            <a:custGeom>
              <a:avLst/>
              <a:gdLst>
                <a:gd name="T0" fmla="*/ 727 w 728"/>
                <a:gd name="T1" fmla="*/ 192 h 1263"/>
                <a:gd name="T2" fmla="*/ 534 w 728"/>
                <a:gd name="T3" fmla="*/ 0 h 1263"/>
                <a:gd name="T4" fmla="*/ 342 w 728"/>
                <a:gd name="T5" fmla="*/ 192 h 1263"/>
                <a:gd name="T6" fmla="*/ 448 w 728"/>
                <a:gd name="T7" fmla="*/ 364 h 1263"/>
                <a:gd name="T8" fmla="*/ 448 w 728"/>
                <a:gd name="T9" fmla="*/ 754 h 1263"/>
                <a:gd name="T10" fmla="*/ 289 w 728"/>
                <a:gd name="T11" fmla="*/ 903 h 1263"/>
                <a:gd name="T12" fmla="*/ 193 w 728"/>
                <a:gd name="T13" fmla="*/ 876 h 1263"/>
                <a:gd name="T14" fmla="*/ 0 w 728"/>
                <a:gd name="T15" fmla="*/ 1069 h 1263"/>
                <a:gd name="T16" fmla="*/ 193 w 728"/>
                <a:gd name="T17" fmla="*/ 1262 h 1263"/>
                <a:gd name="T18" fmla="*/ 386 w 728"/>
                <a:gd name="T19" fmla="*/ 1069 h 1263"/>
                <a:gd name="T20" fmla="*/ 384 w 728"/>
                <a:gd name="T21" fmla="*/ 1051 h 1263"/>
                <a:gd name="T22" fmla="*/ 621 w 728"/>
                <a:gd name="T23" fmla="*/ 829 h 1263"/>
                <a:gd name="T24" fmla="*/ 621 w 728"/>
                <a:gd name="T25" fmla="*/ 364 h 1263"/>
                <a:gd name="T26" fmla="*/ 727 w 728"/>
                <a:gd name="T27" fmla="*/ 192 h 1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28" h="1263">
                  <a:moveTo>
                    <a:pt x="727" y="192"/>
                  </a:moveTo>
                  <a:cubicBezTo>
                    <a:pt x="727" y="86"/>
                    <a:pt x="640" y="0"/>
                    <a:pt x="534" y="0"/>
                  </a:cubicBezTo>
                  <a:cubicBezTo>
                    <a:pt x="428" y="0"/>
                    <a:pt x="342" y="86"/>
                    <a:pt x="342" y="192"/>
                  </a:cubicBezTo>
                  <a:cubicBezTo>
                    <a:pt x="342" y="267"/>
                    <a:pt x="386" y="333"/>
                    <a:pt x="448" y="364"/>
                  </a:cubicBezTo>
                  <a:lnTo>
                    <a:pt x="448" y="754"/>
                  </a:lnTo>
                  <a:lnTo>
                    <a:pt x="289" y="903"/>
                  </a:lnTo>
                  <a:cubicBezTo>
                    <a:pt x="262" y="886"/>
                    <a:pt x="229" y="876"/>
                    <a:pt x="193" y="876"/>
                  </a:cubicBezTo>
                  <a:cubicBezTo>
                    <a:pt x="87" y="876"/>
                    <a:pt x="0" y="963"/>
                    <a:pt x="0" y="1069"/>
                  </a:cubicBezTo>
                  <a:cubicBezTo>
                    <a:pt x="0" y="1175"/>
                    <a:pt x="87" y="1262"/>
                    <a:pt x="193" y="1262"/>
                  </a:cubicBezTo>
                  <a:cubicBezTo>
                    <a:pt x="299" y="1262"/>
                    <a:pt x="386" y="1175"/>
                    <a:pt x="386" y="1069"/>
                  </a:cubicBezTo>
                  <a:cubicBezTo>
                    <a:pt x="386" y="1063"/>
                    <a:pt x="384" y="1058"/>
                    <a:pt x="384" y="1051"/>
                  </a:cubicBezTo>
                  <a:lnTo>
                    <a:pt x="621" y="829"/>
                  </a:lnTo>
                  <a:lnTo>
                    <a:pt x="621" y="364"/>
                  </a:lnTo>
                  <a:cubicBezTo>
                    <a:pt x="683" y="333"/>
                    <a:pt x="727" y="267"/>
                    <a:pt x="727" y="19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0593261" y="4058559"/>
            <a:ext cx="593063" cy="516113"/>
            <a:chOff x="8834092" y="4167766"/>
            <a:chExt cx="1712913" cy="1490662"/>
          </a:xfrm>
        </p:grpSpPr>
        <p:sp>
          <p:nvSpPr>
            <p:cNvPr id="722" name="Freeform 18"/>
            <p:cNvSpPr>
              <a:spLocks noChangeArrowheads="1"/>
            </p:cNvSpPr>
            <p:nvPr/>
          </p:nvSpPr>
          <p:spPr bwMode="auto">
            <a:xfrm>
              <a:off x="8834092" y="4167766"/>
              <a:ext cx="1712913" cy="1339850"/>
            </a:xfrm>
            <a:custGeom>
              <a:avLst/>
              <a:gdLst>
                <a:gd name="T0" fmla="*/ 4759 w 4760"/>
                <a:gd name="T1" fmla="*/ 3395 h 3724"/>
                <a:gd name="T2" fmla="*/ 4449 w 4760"/>
                <a:gd name="T3" fmla="*/ 3723 h 3724"/>
                <a:gd name="T4" fmla="*/ 310 w 4760"/>
                <a:gd name="T5" fmla="*/ 3723 h 3724"/>
                <a:gd name="T6" fmla="*/ 0 w 4760"/>
                <a:gd name="T7" fmla="*/ 3395 h 3724"/>
                <a:gd name="T8" fmla="*/ 0 w 4760"/>
                <a:gd name="T9" fmla="*/ 328 h 3724"/>
                <a:gd name="T10" fmla="*/ 310 w 4760"/>
                <a:gd name="T11" fmla="*/ 0 h 3724"/>
                <a:gd name="T12" fmla="*/ 4449 w 4760"/>
                <a:gd name="T13" fmla="*/ 0 h 3724"/>
                <a:gd name="T14" fmla="*/ 4759 w 4760"/>
                <a:gd name="T15" fmla="*/ 328 h 3724"/>
                <a:gd name="T16" fmla="*/ 4759 w 4760"/>
                <a:gd name="T17" fmla="*/ 3395 h 3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60" h="3724">
                  <a:moveTo>
                    <a:pt x="4759" y="3395"/>
                  </a:moveTo>
                  <a:cubicBezTo>
                    <a:pt x="4759" y="3576"/>
                    <a:pt x="4620" y="3723"/>
                    <a:pt x="4449" y="3723"/>
                  </a:cubicBezTo>
                  <a:lnTo>
                    <a:pt x="310" y="3723"/>
                  </a:lnTo>
                  <a:cubicBezTo>
                    <a:pt x="139" y="3723"/>
                    <a:pt x="0" y="3576"/>
                    <a:pt x="0" y="3395"/>
                  </a:cubicBezTo>
                  <a:lnTo>
                    <a:pt x="0" y="328"/>
                  </a:lnTo>
                  <a:cubicBezTo>
                    <a:pt x="0" y="147"/>
                    <a:pt x="139" y="0"/>
                    <a:pt x="310" y="0"/>
                  </a:cubicBezTo>
                  <a:lnTo>
                    <a:pt x="4449" y="0"/>
                  </a:lnTo>
                  <a:cubicBezTo>
                    <a:pt x="4620" y="0"/>
                    <a:pt x="4759" y="147"/>
                    <a:pt x="4759" y="328"/>
                  </a:cubicBezTo>
                  <a:lnTo>
                    <a:pt x="4759" y="3395"/>
                  </a:lnTo>
                </a:path>
              </a:pathLst>
            </a:custGeom>
            <a:noFill/>
            <a:ln w="12700" cap="sq">
              <a:solidFill>
                <a:schemeClr val="accent4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23" name="Line 19"/>
            <p:cNvSpPr>
              <a:spLocks noChangeShapeType="1"/>
            </p:cNvSpPr>
            <p:nvPr/>
          </p:nvSpPr>
          <p:spPr bwMode="auto">
            <a:xfrm>
              <a:off x="9169055" y="5656841"/>
              <a:ext cx="1042987" cy="1587"/>
            </a:xfrm>
            <a:prstGeom prst="line">
              <a:avLst/>
            </a:prstGeom>
            <a:noFill/>
            <a:ln w="12700" cap="sq">
              <a:solidFill>
                <a:schemeClr val="accent4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24" name="Line 20"/>
            <p:cNvSpPr>
              <a:spLocks noChangeShapeType="1"/>
            </p:cNvSpPr>
            <p:nvPr/>
          </p:nvSpPr>
          <p:spPr bwMode="auto">
            <a:xfrm>
              <a:off x="9653242" y="5509203"/>
              <a:ext cx="1588" cy="149225"/>
            </a:xfrm>
            <a:prstGeom prst="line">
              <a:avLst/>
            </a:prstGeom>
            <a:noFill/>
            <a:ln w="12700" cap="sq">
              <a:solidFill>
                <a:schemeClr val="accent4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25" name="Freeform 21"/>
            <p:cNvSpPr>
              <a:spLocks noChangeArrowheads="1"/>
            </p:cNvSpPr>
            <p:nvPr/>
          </p:nvSpPr>
          <p:spPr bwMode="auto">
            <a:xfrm>
              <a:off x="9653242" y="5321878"/>
              <a:ext cx="74613" cy="74613"/>
            </a:xfrm>
            <a:custGeom>
              <a:avLst/>
              <a:gdLst>
                <a:gd name="T0" fmla="*/ 205 w 206"/>
                <a:gd name="T1" fmla="*/ 103 h 207"/>
                <a:gd name="T2" fmla="*/ 192 w 206"/>
                <a:gd name="T3" fmla="*/ 155 h 207"/>
                <a:gd name="T4" fmla="*/ 154 w 206"/>
                <a:gd name="T5" fmla="*/ 192 h 207"/>
                <a:gd name="T6" fmla="*/ 103 w 206"/>
                <a:gd name="T7" fmla="*/ 206 h 207"/>
                <a:gd name="T8" fmla="*/ 51 w 206"/>
                <a:gd name="T9" fmla="*/ 192 h 207"/>
                <a:gd name="T10" fmla="*/ 13 w 206"/>
                <a:gd name="T11" fmla="*/ 155 h 207"/>
                <a:gd name="T12" fmla="*/ 0 w 206"/>
                <a:gd name="T13" fmla="*/ 103 h 207"/>
                <a:gd name="T14" fmla="*/ 13 w 206"/>
                <a:gd name="T15" fmla="*/ 52 h 207"/>
                <a:gd name="T16" fmla="*/ 51 w 206"/>
                <a:gd name="T17" fmla="*/ 14 h 207"/>
                <a:gd name="T18" fmla="*/ 103 w 206"/>
                <a:gd name="T19" fmla="*/ 0 h 207"/>
                <a:gd name="T20" fmla="*/ 154 w 206"/>
                <a:gd name="T21" fmla="*/ 14 h 207"/>
                <a:gd name="T22" fmla="*/ 192 w 206"/>
                <a:gd name="T23" fmla="*/ 52 h 207"/>
                <a:gd name="T24" fmla="*/ 205 w 206"/>
                <a:gd name="T25" fmla="*/ 10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6" h="207">
                  <a:moveTo>
                    <a:pt x="205" y="103"/>
                  </a:moveTo>
                  <a:cubicBezTo>
                    <a:pt x="205" y="122"/>
                    <a:pt x="201" y="139"/>
                    <a:pt x="192" y="155"/>
                  </a:cubicBezTo>
                  <a:cubicBezTo>
                    <a:pt x="182" y="172"/>
                    <a:pt x="170" y="183"/>
                    <a:pt x="154" y="192"/>
                  </a:cubicBezTo>
                  <a:cubicBezTo>
                    <a:pt x="138" y="202"/>
                    <a:pt x="121" y="206"/>
                    <a:pt x="103" y="206"/>
                  </a:cubicBezTo>
                  <a:cubicBezTo>
                    <a:pt x="84" y="206"/>
                    <a:pt x="67" y="202"/>
                    <a:pt x="51" y="192"/>
                  </a:cubicBezTo>
                  <a:cubicBezTo>
                    <a:pt x="35" y="183"/>
                    <a:pt x="22" y="172"/>
                    <a:pt x="13" y="155"/>
                  </a:cubicBezTo>
                  <a:cubicBezTo>
                    <a:pt x="3" y="139"/>
                    <a:pt x="0" y="122"/>
                    <a:pt x="0" y="103"/>
                  </a:cubicBezTo>
                  <a:cubicBezTo>
                    <a:pt x="0" y="84"/>
                    <a:pt x="3" y="69"/>
                    <a:pt x="13" y="52"/>
                  </a:cubicBezTo>
                  <a:cubicBezTo>
                    <a:pt x="22" y="36"/>
                    <a:pt x="35" y="24"/>
                    <a:pt x="51" y="14"/>
                  </a:cubicBezTo>
                  <a:cubicBezTo>
                    <a:pt x="67" y="5"/>
                    <a:pt x="84" y="0"/>
                    <a:pt x="103" y="0"/>
                  </a:cubicBezTo>
                  <a:cubicBezTo>
                    <a:pt x="121" y="0"/>
                    <a:pt x="138" y="5"/>
                    <a:pt x="154" y="14"/>
                  </a:cubicBezTo>
                  <a:cubicBezTo>
                    <a:pt x="170" y="24"/>
                    <a:pt x="182" y="36"/>
                    <a:pt x="192" y="52"/>
                  </a:cubicBezTo>
                  <a:cubicBezTo>
                    <a:pt x="201" y="69"/>
                    <a:pt x="205" y="84"/>
                    <a:pt x="205" y="103"/>
                  </a:cubicBezTo>
                </a:path>
              </a:pathLst>
            </a:custGeom>
            <a:noFill/>
            <a:ln w="12700" cap="sq">
              <a:solidFill>
                <a:schemeClr val="accent4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26" name="Line 22"/>
            <p:cNvSpPr>
              <a:spLocks noChangeShapeType="1"/>
            </p:cNvSpPr>
            <p:nvPr/>
          </p:nvSpPr>
          <p:spPr bwMode="auto">
            <a:xfrm>
              <a:off x="8834092" y="5210753"/>
              <a:ext cx="1712913" cy="1588"/>
            </a:xfrm>
            <a:prstGeom prst="line">
              <a:avLst/>
            </a:prstGeom>
            <a:noFill/>
            <a:ln w="12700" cap="sq">
              <a:solidFill>
                <a:schemeClr val="accent4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27" name="Freeform 23"/>
            <p:cNvSpPr>
              <a:spLocks noChangeArrowheads="1"/>
            </p:cNvSpPr>
            <p:nvPr/>
          </p:nvSpPr>
          <p:spPr bwMode="auto">
            <a:xfrm>
              <a:off x="9019830" y="4316991"/>
              <a:ext cx="746125" cy="746125"/>
            </a:xfrm>
            <a:custGeom>
              <a:avLst/>
              <a:gdLst>
                <a:gd name="T0" fmla="*/ 2071 w 2072"/>
                <a:gd name="T1" fmla="*/ 1036 h 2072"/>
                <a:gd name="T2" fmla="*/ 1932 w 2072"/>
                <a:gd name="T3" fmla="*/ 1553 h 2072"/>
                <a:gd name="T4" fmla="*/ 1553 w 2072"/>
                <a:gd name="T5" fmla="*/ 1932 h 2072"/>
                <a:gd name="T6" fmla="*/ 1036 w 2072"/>
                <a:gd name="T7" fmla="*/ 2071 h 2072"/>
                <a:gd name="T8" fmla="*/ 518 w 2072"/>
                <a:gd name="T9" fmla="*/ 1932 h 2072"/>
                <a:gd name="T10" fmla="*/ 139 w 2072"/>
                <a:gd name="T11" fmla="*/ 1553 h 2072"/>
                <a:gd name="T12" fmla="*/ 0 w 2072"/>
                <a:gd name="T13" fmla="*/ 1036 h 2072"/>
                <a:gd name="T14" fmla="*/ 139 w 2072"/>
                <a:gd name="T15" fmla="*/ 518 h 2072"/>
                <a:gd name="T16" fmla="*/ 518 w 2072"/>
                <a:gd name="T17" fmla="*/ 139 h 2072"/>
                <a:gd name="T18" fmla="*/ 1036 w 2072"/>
                <a:gd name="T19" fmla="*/ 0 h 2072"/>
                <a:gd name="T20" fmla="*/ 1553 w 2072"/>
                <a:gd name="T21" fmla="*/ 139 h 2072"/>
                <a:gd name="T22" fmla="*/ 1932 w 2072"/>
                <a:gd name="T23" fmla="*/ 518 h 2072"/>
                <a:gd name="T24" fmla="*/ 2071 w 2072"/>
                <a:gd name="T25" fmla="*/ 1036 h 20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72" h="2072">
                  <a:moveTo>
                    <a:pt x="2071" y="1036"/>
                  </a:moveTo>
                  <a:cubicBezTo>
                    <a:pt x="2071" y="1226"/>
                    <a:pt x="2027" y="1388"/>
                    <a:pt x="1932" y="1553"/>
                  </a:cubicBezTo>
                  <a:cubicBezTo>
                    <a:pt x="1837" y="1718"/>
                    <a:pt x="1718" y="1837"/>
                    <a:pt x="1553" y="1932"/>
                  </a:cubicBezTo>
                  <a:cubicBezTo>
                    <a:pt x="1388" y="2028"/>
                    <a:pt x="1226" y="2071"/>
                    <a:pt x="1036" y="2071"/>
                  </a:cubicBezTo>
                  <a:cubicBezTo>
                    <a:pt x="845" y="2071"/>
                    <a:pt x="683" y="2028"/>
                    <a:pt x="518" y="1932"/>
                  </a:cubicBezTo>
                  <a:cubicBezTo>
                    <a:pt x="353" y="1837"/>
                    <a:pt x="234" y="1718"/>
                    <a:pt x="139" y="1553"/>
                  </a:cubicBezTo>
                  <a:cubicBezTo>
                    <a:pt x="44" y="1388"/>
                    <a:pt x="0" y="1227"/>
                    <a:pt x="0" y="1036"/>
                  </a:cubicBezTo>
                  <a:cubicBezTo>
                    <a:pt x="0" y="846"/>
                    <a:pt x="44" y="683"/>
                    <a:pt x="139" y="518"/>
                  </a:cubicBezTo>
                  <a:cubicBezTo>
                    <a:pt x="234" y="353"/>
                    <a:pt x="353" y="234"/>
                    <a:pt x="518" y="139"/>
                  </a:cubicBezTo>
                  <a:cubicBezTo>
                    <a:pt x="683" y="44"/>
                    <a:pt x="845" y="0"/>
                    <a:pt x="1036" y="0"/>
                  </a:cubicBezTo>
                  <a:cubicBezTo>
                    <a:pt x="1226" y="0"/>
                    <a:pt x="1388" y="44"/>
                    <a:pt x="1553" y="139"/>
                  </a:cubicBezTo>
                  <a:cubicBezTo>
                    <a:pt x="1718" y="234"/>
                    <a:pt x="1837" y="353"/>
                    <a:pt x="1932" y="518"/>
                  </a:cubicBezTo>
                  <a:cubicBezTo>
                    <a:pt x="2027" y="683"/>
                    <a:pt x="2071" y="845"/>
                    <a:pt x="2071" y="1036"/>
                  </a:cubicBezTo>
                </a:path>
              </a:pathLst>
            </a:custGeom>
            <a:noFill/>
            <a:ln w="12700" cap="sq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28" name="Freeform 24"/>
            <p:cNvSpPr>
              <a:spLocks noChangeArrowheads="1"/>
            </p:cNvSpPr>
            <p:nvPr/>
          </p:nvSpPr>
          <p:spPr bwMode="auto">
            <a:xfrm>
              <a:off x="9392892" y="4382078"/>
              <a:ext cx="239713" cy="593725"/>
            </a:xfrm>
            <a:custGeom>
              <a:avLst/>
              <a:gdLst>
                <a:gd name="T0" fmla="*/ 584 w 664"/>
                <a:gd name="T1" fmla="*/ 0 h 1648"/>
                <a:gd name="T2" fmla="*/ 0 w 664"/>
                <a:gd name="T3" fmla="*/ 854 h 1648"/>
                <a:gd name="T4" fmla="*/ 663 w 664"/>
                <a:gd name="T5" fmla="*/ 1647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4" h="1648">
                  <a:moveTo>
                    <a:pt x="584" y="0"/>
                  </a:moveTo>
                  <a:lnTo>
                    <a:pt x="0" y="854"/>
                  </a:lnTo>
                  <a:lnTo>
                    <a:pt x="663" y="1647"/>
                  </a:lnTo>
                </a:path>
              </a:pathLst>
            </a:custGeom>
            <a:noFill/>
            <a:ln w="12700" cap="sq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29" name="Line 25"/>
            <p:cNvSpPr>
              <a:spLocks noChangeShapeType="1"/>
            </p:cNvSpPr>
            <p:nvPr/>
          </p:nvSpPr>
          <p:spPr bwMode="auto">
            <a:xfrm flipH="1">
              <a:off x="9018242" y="4690053"/>
              <a:ext cx="376238" cy="1588"/>
            </a:xfrm>
            <a:prstGeom prst="line">
              <a:avLst/>
            </a:prstGeom>
            <a:noFill/>
            <a:ln w="12700" cap="sq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30" name="Line 26"/>
            <p:cNvSpPr>
              <a:spLocks noChangeShapeType="1"/>
            </p:cNvSpPr>
            <p:nvPr/>
          </p:nvSpPr>
          <p:spPr bwMode="auto">
            <a:xfrm>
              <a:off x="9913592" y="4391603"/>
              <a:ext cx="446088" cy="1588"/>
            </a:xfrm>
            <a:prstGeom prst="line">
              <a:avLst/>
            </a:prstGeom>
            <a:noFill/>
            <a:ln w="12700" cap="sq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31" name="Line 27"/>
            <p:cNvSpPr>
              <a:spLocks noChangeShapeType="1"/>
            </p:cNvSpPr>
            <p:nvPr/>
          </p:nvSpPr>
          <p:spPr bwMode="auto">
            <a:xfrm flipV="1">
              <a:off x="9913592" y="4612435"/>
              <a:ext cx="466787" cy="3007"/>
            </a:xfrm>
            <a:prstGeom prst="line">
              <a:avLst/>
            </a:prstGeom>
            <a:noFill/>
            <a:ln w="12700" cap="sq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732" name="Line 28"/>
            <p:cNvSpPr>
              <a:spLocks noChangeShapeType="1"/>
            </p:cNvSpPr>
            <p:nvPr/>
          </p:nvSpPr>
          <p:spPr bwMode="auto">
            <a:xfrm>
              <a:off x="9913592" y="4837691"/>
              <a:ext cx="446088" cy="1587"/>
            </a:xfrm>
            <a:prstGeom prst="line">
              <a:avLst/>
            </a:prstGeom>
            <a:noFill/>
            <a:ln w="12700" cap="sq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8E8BCA7-2A46-4A58-9095-668169DA9494}"/>
              </a:ext>
            </a:extLst>
          </p:cNvPr>
          <p:cNvSpPr/>
          <p:nvPr/>
        </p:nvSpPr>
        <p:spPr>
          <a:xfrm>
            <a:off x="1029082" y="3106875"/>
            <a:ext cx="471885" cy="2388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"/>
              <a:ea typeface="+mn-ea"/>
              <a:cs typeface="+mn-cs"/>
            </a:endParaRPr>
          </a:p>
        </p:txBody>
      </p: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4EAEEADD-8CE1-443A-B935-7EE499FFAD45}"/>
              </a:ext>
            </a:extLst>
          </p:cNvPr>
          <p:cNvGrpSpPr/>
          <p:nvPr/>
        </p:nvGrpSpPr>
        <p:grpSpPr>
          <a:xfrm>
            <a:off x="1026957" y="3943993"/>
            <a:ext cx="476134" cy="467582"/>
            <a:chOff x="2549926" y="1227604"/>
            <a:chExt cx="5177116" cy="5084148"/>
          </a:xfrm>
        </p:grpSpPr>
        <p:sp>
          <p:nvSpPr>
            <p:cNvPr id="205" name="Freeform: Shape 583">
              <a:extLst>
                <a:ext uri="{FF2B5EF4-FFF2-40B4-BE49-F238E27FC236}">
                  <a16:creationId xmlns:a16="http://schemas.microsoft.com/office/drawing/2014/main" id="{F2B35AA8-8718-4590-A107-3CFFCFB74F8C}"/>
                </a:ext>
              </a:extLst>
            </p:cNvPr>
            <p:cNvSpPr/>
            <p:nvPr/>
          </p:nvSpPr>
          <p:spPr bwMode="auto">
            <a:xfrm>
              <a:off x="2549926" y="1227604"/>
              <a:ext cx="4001268" cy="3614059"/>
            </a:xfrm>
            <a:custGeom>
              <a:avLst/>
              <a:gdLst>
                <a:gd name="connsiteX0" fmla="*/ 2000634 w 4001268"/>
                <a:gd name="connsiteY0" fmla="*/ 0 h 3614059"/>
                <a:gd name="connsiteX1" fmla="*/ 4001268 w 4001268"/>
                <a:gd name="connsiteY1" fmla="*/ 1445188 h 3614059"/>
                <a:gd name="connsiteX2" fmla="*/ 3659101 w 4001268"/>
                <a:gd name="connsiteY2" fmla="*/ 1445188 h 3614059"/>
                <a:gd name="connsiteX3" fmla="*/ 3659101 w 4001268"/>
                <a:gd name="connsiteY3" fmla="*/ 3614059 h 3614059"/>
                <a:gd name="connsiteX4" fmla="*/ 3372234 w 4001268"/>
                <a:gd name="connsiteY4" fmla="*/ 3614059 h 3614059"/>
                <a:gd name="connsiteX5" fmla="*/ 3372234 w 4001268"/>
                <a:gd name="connsiteY5" fmla="*/ 1559139 h 3614059"/>
                <a:gd name="connsiteX6" fmla="*/ 629034 w 4001268"/>
                <a:gd name="connsiteY6" fmla="*/ 1559139 h 3614059"/>
                <a:gd name="connsiteX7" fmla="*/ 629034 w 4001268"/>
                <a:gd name="connsiteY7" fmla="*/ 3614059 h 3614059"/>
                <a:gd name="connsiteX8" fmla="*/ 342168 w 4001268"/>
                <a:gd name="connsiteY8" fmla="*/ 3614059 h 3614059"/>
                <a:gd name="connsiteX9" fmla="*/ 342168 w 4001268"/>
                <a:gd name="connsiteY9" fmla="*/ 1445188 h 3614059"/>
                <a:gd name="connsiteX10" fmla="*/ 0 w 4001268"/>
                <a:gd name="connsiteY10" fmla="*/ 1445188 h 3614059"/>
                <a:gd name="connsiteX11" fmla="*/ 2000634 w 4001268"/>
                <a:gd name="connsiteY11" fmla="*/ 0 h 361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01268" h="3614059">
                  <a:moveTo>
                    <a:pt x="2000634" y="0"/>
                  </a:moveTo>
                  <a:lnTo>
                    <a:pt x="4001268" y="1445188"/>
                  </a:lnTo>
                  <a:lnTo>
                    <a:pt x="3659101" y="1445188"/>
                  </a:lnTo>
                  <a:lnTo>
                    <a:pt x="3659101" y="3614059"/>
                  </a:lnTo>
                  <a:lnTo>
                    <a:pt x="3372234" y="3614059"/>
                  </a:lnTo>
                  <a:lnTo>
                    <a:pt x="3372234" y="1559139"/>
                  </a:lnTo>
                  <a:lnTo>
                    <a:pt x="629034" y="1559139"/>
                  </a:lnTo>
                  <a:lnTo>
                    <a:pt x="629034" y="3614059"/>
                  </a:lnTo>
                  <a:lnTo>
                    <a:pt x="342168" y="3614059"/>
                  </a:lnTo>
                  <a:lnTo>
                    <a:pt x="342168" y="1445188"/>
                  </a:lnTo>
                  <a:lnTo>
                    <a:pt x="0" y="1445188"/>
                  </a:lnTo>
                  <a:lnTo>
                    <a:pt x="2000634" y="0"/>
                  </a:ln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A3043977-89CB-4A95-A293-16F283986B94}"/>
                </a:ext>
              </a:extLst>
            </p:cNvPr>
            <p:cNvSpPr/>
            <p:nvPr/>
          </p:nvSpPr>
          <p:spPr bwMode="auto">
            <a:xfrm>
              <a:off x="3364798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7829CCA2-178D-4D6B-9FC5-2630A342B21D}"/>
                </a:ext>
              </a:extLst>
            </p:cNvPr>
            <p:cNvSpPr/>
            <p:nvPr/>
          </p:nvSpPr>
          <p:spPr bwMode="auto">
            <a:xfrm>
              <a:off x="3968585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22563FEF-DAD4-4A23-BB45-EAC541594376}"/>
                </a:ext>
              </a:extLst>
            </p:cNvPr>
            <p:cNvSpPr/>
            <p:nvPr/>
          </p:nvSpPr>
          <p:spPr bwMode="auto">
            <a:xfrm>
              <a:off x="4572371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9" name="Rectangle 208">
              <a:extLst>
                <a:ext uri="{FF2B5EF4-FFF2-40B4-BE49-F238E27FC236}">
                  <a16:creationId xmlns:a16="http://schemas.microsoft.com/office/drawing/2014/main" id="{BDED1F1B-F2B0-4F8B-BFAD-0BAD3388FE23}"/>
                </a:ext>
              </a:extLst>
            </p:cNvPr>
            <p:cNvSpPr/>
            <p:nvPr/>
          </p:nvSpPr>
          <p:spPr bwMode="auto">
            <a:xfrm>
              <a:off x="3364798" y="3624080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0" name="Rectangle 209">
              <a:extLst>
                <a:ext uri="{FF2B5EF4-FFF2-40B4-BE49-F238E27FC236}">
                  <a16:creationId xmlns:a16="http://schemas.microsoft.com/office/drawing/2014/main" id="{D936F1BB-B5F7-4834-A484-F4A349C3F6CA}"/>
                </a:ext>
              </a:extLst>
            </p:cNvPr>
            <p:cNvSpPr/>
            <p:nvPr/>
          </p:nvSpPr>
          <p:spPr bwMode="auto">
            <a:xfrm>
              <a:off x="3968585" y="3624080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68FB4239-4769-4815-B8FE-88E8D3A8B968}"/>
                </a:ext>
              </a:extLst>
            </p:cNvPr>
            <p:cNvSpPr/>
            <p:nvPr/>
          </p:nvSpPr>
          <p:spPr bwMode="auto">
            <a:xfrm>
              <a:off x="3777367" y="3020291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2" name="Cylinder 590">
              <a:extLst>
                <a:ext uri="{FF2B5EF4-FFF2-40B4-BE49-F238E27FC236}">
                  <a16:creationId xmlns:a16="http://schemas.microsoft.com/office/drawing/2014/main" id="{34C16495-DC70-480D-ADF0-7781670E2479}"/>
                </a:ext>
              </a:extLst>
            </p:cNvPr>
            <p:cNvSpPr/>
            <p:nvPr/>
          </p:nvSpPr>
          <p:spPr bwMode="auto">
            <a:xfrm>
              <a:off x="5335724" y="3170126"/>
              <a:ext cx="2391318" cy="3141626"/>
            </a:xfrm>
            <a:prstGeom prst="can">
              <a:avLst>
                <a:gd name="adj" fmla="val 39530"/>
              </a:avLst>
            </a:prstGeom>
            <a:solidFill>
              <a:schemeClr val="bg1"/>
            </a:solidFill>
            <a:ln w="12700">
              <a:solidFill>
                <a:schemeClr val="accent4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F33"/>
                </a:soli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1057440" y="5042294"/>
            <a:ext cx="415168" cy="307754"/>
            <a:chOff x="-2575176" y="-1203590"/>
            <a:chExt cx="3082012" cy="2284628"/>
          </a:xfrm>
          <a:solidFill>
            <a:schemeClr val="accent1"/>
          </a:solidFill>
        </p:grpSpPr>
        <p:sp>
          <p:nvSpPr>
            <p:cNvPr id="214" name="Freeform 42"/>
            <p:cNvSpPr>
              <a:spLocks/>
            </p:cNvSpPr>
            <p:nvPr/>
          </p:nvSpPr>
          <p:spPr bwMode="auto">
            <a:xfrm>
              <a:off x="-2542324" y="188092"/>
              <a:ext cx="462897" cy="621177"/>
            </a:xfrm>
            <a:custGeom>
              <a:avLst/>
              <a:gdLst>
                <a:gd name="T0" fmla="*/ 363 w 2335"/>
                <a:gd name="T1" fmla="*/ 2397 h 3120"/>
                <a:gd name="T2" fmla="*/ 250 w 2335"/>
                <a:gd name="T3" fmla="*/ 2251 h 3120"/>
                <a:gd name="T4" fmla="*/ 168 w 2335"/>
                <a:gd name="T5" fmla="*/ 2133 h 3120"/>
                <a:gd name="T6" fmla="*/ 122 w 2335"/>
                <a:gd name="T7" fmla="*/ 2060 h 3120"/>
                <a:gd name="T8" fmla="*/ 40 w 2335"/>
                <a:gd name="T9" fmla="*/ 1892 h 3120"/>
                <a:gd name="T10" fmla="*/ 5 w 2335"/>
                <a:gd name="T11" fmla="*/ 1733 h 3120"/>
                <a:gd name="T12" fmla="*/ 3 w 2335"/>
                <a:gd name="T13" fmla="*/ 1613 h 3120"/>
                <a:gd name="T14" fmla="*/ 20 w 2335"/>
                <a:gd name="T15" fmla="*/ 1485 h 3120"/>
                <a:gd name="T16" fmla="*/ 63 w 2335"/>
                <a:gd name="T17" fmla="*/ 1347 h 3120"/>
                <a:gd name="T18" fmla="*/ 136 w 2335"/>
                <a:gd name="T19" fmla="*/ 1200 h 3120"/>
                <a:gd name="T20" fmla="*/ 264 w 2335"/>
                <a:gd name="T21" fmla="*/ 1014 h 3120"/>
                <a:gd name="T22" fmla="*/ 411 w 2335"/>
                <a:gd name="T23" fmla="*/ 815 h 3120"/>
                <a:gd name="T24" fmla="*/ 625 w 2335"/>
                <a:gd name="T25" fmla="*/ 551 h 3120"/>
                <a:gd name="T26" fmla="*/ 1110 w 2335"/>
                <a:gd name="T27" fmla="*/ 0 h 3120"/>
                <a:gd name="T28" fmla="*/ 1021 w 2335"/>
                <a:gd name="T29" fmla="*/ 632 h 3120"/>
                <a:gd name="T30" fmla="*/ 993 w 2335"/>
                <a:gd name="T31" fmla="*/ 666 h 3120"/>
                <a:gd name="T32" fmla="*/ 940 w 2335"/>
                <a:gd name="T33" fmla="*/ 730 h 3120"/>
                <a:gd name="T34" fmla="*/ 868 w 2335"/>
                <a:gd name="T35" fmla="*/ 815 h 3120"/>
                <a:gd name="T36" fmla="*/ 691 w 2335"/>
                <a:gd name="T37" fmla="*/ 1029 h 3120"/>
                <a:gd name="T38" fmla="*/ 507 w 2335"/>
                <a:gd name="T39" fmla="*/ 1258 h 3120"/>
                <a:gd name="T40" fmla="*/ 412 w 2335"/>
                <a:gd name="T41" fmla="*/ 1397 h 3120"/>
                <a:gd name="T42" fmla="*/ 370 w 2335"/>
                <a:gd name="T43" fmla="*/ 1498 h 3120"/>
                <a:gd name="T44" fmla="*/ 350 w 2335"/>
                <a:gd name="T45" fmla="*/ 1587 h 3120"/>
                <a:gd name="T46" fmla="*/ 358 w 2335"/>
                <a:gd name="T47" fmla="*/ 1709 h 3120"/>
                <a:gd name="T48" fmla="*/ 390 w 2335"/>
                <a:gd name="T49" fmla="*/ 1792 h 3120"/>
                <a:gd name="T50" fmla="*/ 401 w 2335"/>
                <a:gd name="T51" fmla="*/ 1809 h 3120"/>
                <a:gd name="T52" fmla="*/ 404 w 2335"/>
                <a:gd name="T53" fmla="*/ 1813 h 3120"/>
                <a:gd name="T54" fmla="*/ 418 w 2335"/>
                <a:gd name="T55" fmla="*/ 1833 h 3120"/>
                <a:gd name="T56" fmla="*/ 460 w 2335"/>
                <a:gd name="T57" fmla="*/ 1895 h 3120"/>
                <a:gd name="T58" fmla="*/ 555 w 2335"/>
                <a:gd name="T59" fmla="*/ 2020 h 3120"/>
                <a:gd name="T60" fmla="*/ 684 w 2335"/>
                <a:gd name="T61" fmla="*/ 2179 h 3120"/>
                <a:gd name="T62" fmla="*/ 839 w 2335"/>
                <a:gd name="T63" fmla="*/ 2347 h 3120"/>
                <a:gd name="T64" fmla="*/ 1011 w 2335"/>
                <a:gd name="T65" fmla="*/ 2505 h 3120"/>
                <a:gd name="T66" fmla="*/ 1192 w 2335"/>
                <a:gd name="T67" fmla="*/ 2631 h 3120"/>
                <a:gd name="T68" fmla="*/ 1329 w 2335"/>
                <a:gd name="T69" fmla="*/ 2693 h 3120"/>
                <a:gd name="T70" fmla="*/ 1418 w 2335"/>
                <a:gd name="T71" fmla="*/ 2712 h 3120"/>
                <a:gd name="T72" fmla="*/ 1581 w 2335"/>
                <a:gd name="T73" fmla="*/ 2713 h 3120"/>
                <a:gd name="T74" fmla="*/ 1680 w 2335"/>
                <a:gd name="T75" fmla="*/ 2691 h 3120"/>
                <a:gd name="T76" fmla="*/ 1771 w 2335"/>
                <a:gd name="T77" fmla="*/ 2642 h 3120"/>
                <a:gd name="T78" fmla="*/ 1875 w 2335"/>
                <a:gd name="T79" fmla="*/ 2556 h 3120"/>
                <a:gd name="T80" fmla="*/ 2029 w 2335"/>
                <a:gd name="T81" fmla="*/ 2386 h 3120"/>
                <a:gd name="T82" fmla="*/ 2173 w 2335"/>
                <a:gd name="T83" fmla="*/ 2220 h 3120"/>
                <a:gd name="T84" fmla="*/ 2241 w 2335"/>
                <a:gd name="T85" fmla="*/ 2559 h 3120"/>
                <a:gd name="T86" fmla="*/ 2212 w 2335"/>
                <a:gd name="T87" fmla="*/ 2604 h 3120"/>
                <a:gd name="T88" fmla="*/ 2146 w 2335"/>
                <a:gd name="T89" fmla="*/ 2704 h 3120"/>
                <a:gd name="T90" fmla="*/ 2018 w 2335"/>
                <a:gd name="T91" fmla="*/ 2865 h 3120"/>
                <a:gd name="T92" fmla="*/ 1842 w 2335"/>
                <a:gd name="T93" fmla="*/ 3013 h 3120"/>
                <a:gd name="T94" fmla="*/ 1737 w 2335"/>
                <a:gd name="T95" fmla="*/ 3069 h 3120"/>
                <a:gd name="T96" fmla="*/ 1634 w 2335"/>
                <a:gd name="T97" fmla="*/ 3107 h 3120"/>
                <a:gd name="T98" fmla="*/ 1540 w 2335"/>
                <a:gd name="T99" fmla="*/ 3119 h 3120"/>
                <a:gd name="T100" fmla="*/ 1404 w 2335"/>
                <a:gd name="T101" fmla="*/ 3115 h 3120"/>
                <a:gd name="T102" fmla="*/ 1285 w 2335"/>
                <a:gd name="T103" fmla="*/ 3093 h 3120"/>
                <a:gd name="T104" fmla="*/ 1162 w 2335"/>
                <a:gd name="T105" fmla="*/ 3053 h 3120"/>
                <a:gd name="T106" fmla="*/ 1038 w 2335"/>
                <a:gd name="T107" fmla="*/ 2997 h 3120"/>
                <a:gd name="T108" fmla="*/ 912 w 2335"/>
                <a:gd name="T109" fmla="*/ 2922 h 3120"/>
                <a:gd name="T110" fmla="*/ 784 w 2335"/>
                <a:gd name="T111" fmla="*/ 2830 h 3120"/>
                <a:gd name="T112" fmla="*/ 656 w 2335"/>
                <a:gd name="T113" fmla="*/ 2721 h 3120"/>
                <a:gd name="T114" fmla="*/ 528 w 2335"/>
                <a:gd name="T115" fmla="*/ 2593 h 3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335" h="3120">
                  <a:moveTo>
                    <a:pt x="496" y="2559"/>
                  </a:moveTo>
                  <a:lnTo>
                    <a:pt x="427" y="2478"/>
                  </a:lnTo>
                  <a:lnTo>
                    <a:pt x="395" y="2437"/>
                  </a:lnTo>
                  <a:lnTo>
                    <a:pt x="363" y="2397"/>
                  </a:lnTo>
                  <a:lnTo>
                    <a:pt x="333" y="2359"/>
                  </a:lnTo>
                  <a:lnTo>
                    <a:pt x="304" y="2322"/>
                  </a:lnTo>
                  <a:lnTo>
                    <a:pt x="276" y="2286"/>
                  </a:lnTo>
                  <a:lnTo>
                    <a:pt x="250" y="2251"/>
                  </a:lnTo>
                  <a:lnTo>
                    <a:pt x="227" y="2218"/>
                  </a:lnTo>
                  <a:lnTo>
                    <a:pt x="205" y="2188"/>
                  </a:lnTo>
                  <a:lnTo>
                    <a:pt x="185" y="2159"/>
                  </a:lnTo>
                  <a:lnTo>
                    <a:pt x="168" y="2133"/>
                  </a:lnTo>
                  <a:lnTo>
                    <a:pt x="152" y="2111"/>
                  </a:lnTo>
                  <a:lnTo>
                    <a:pt x="140" y="2090"/>
                  </a:lnTo>
                  <a:lnTo>
                    <a:pt x="130" y="2074"/>
                  </a:lnTo>
                  <a:lnTo>
                    <a:pt x="122" y="2060"/>
                  </a:lnTo>
                  <a:lnTo>
                    <a:pt x="100" y="2023"/>
                  </a:lnTo>
                  <a:lnTo>
                    <a:pt x="77" y="1983"/>
                  </a:lnTo>
                  <a:lnTo>
                    <a:pt x="57" y="1939"/>
                  </a:lnTo>
                  <a:lnTo>
                    <a:pt x="40" y="1892"/>
                  </a:lnTo>
                  <a:lnTo>
                    <a:pt x="24" y="1842"/>
                  </a:lnTo>
                  <a:lnTo>
                    <a:pt x="13" y="1789"/>
                  </a:lnTo>
                  <a:lnTo>
                    <a:pt x="9" y="1762"/>
                  </a:lnTo>
                  <a:lnTo>
                    <a:pt x="5" y="1733"/>
                  </a:lnTo>
                  <a:lnTo>
                    <a:pt x="3" y="1704"/>
                  </a:lnTo>
                  <a:lnTo>
                    <a:pt x="1" y="1675"/>
                  </a:lnTo>
                  <a:lnTo>
                    <a:pt x="0" y="1644"/>
                  </a:lnTo>
                  <a:lnTo>
                    <a:pt x="3" y="1613"/>
                  </a:lnTo>
                  <a:lnTo>
                    <a:pt x="5" y="1582"/>
                  </a:lnTo>
                  <a:lnTo>
                    <a:pt x="9" y="1549"/>
                  </a:lnTo>
                  <a:lnTo>
                    <a:pt x="14" y="1518"/>
                  </a:lnTo>
                  <a:lnTo>
                    <a:pt x="20" y="1485"/>
                  </a:lnTo>
                  <a:lnTo>
                    <a:pt x="28" y="1451"/>
                  </a:lnTo>
                  <a:lnTo>
                    <a:pt x="39" y="1417"/>
                  </a:lnTo>
                  <a:lnTo>
                    <a:pt x="50" y="1382"/>
                  </a:lnTo>
                  <a:lnTo>
                    <a:pt x="63" y="1347"/>
                  </a:lnTo>
                  <a:lnTo>
                    <a:pt x="79" y="1310"/>
                  </a:lnTo>
                  <a:lnTo>
                    <a:pt x="95" y="1274"/>
                  </a:lnTo>
                  <a:lnTo>
                    <a:pt x="115" y="1237"/>
                  </a:lnTo>
                  <a:lnTo>
                    <a:pt x="136" y="1200"/>
                  </a:lnTo>
                  <a:lnTo>
                    <a:pt x="158" y="1163"/>
                  </a:lnTo>
                  <a:lnTo>
                    <a:pt x="184" y="1125"/>
                  </a:lnTo>
                  <a:lnTo>
                    <a:pt x="224" y="1068"/>
                  </a:lnTo>
                  <a:lnTo>
                    <a:pt x="264" y="1014"/>
                  </a:lnTo>
                  <a:lnTo>
                    <a:pt x="302" y="961"/>
                  </a:lnTo>
                  <a:lnTo>
                    <a:pt x="339" y="911"/>
                  </a:lnTo>
                  <a:lnTo>
                    <a:pt x="375" y="861"/>
                  </a:lnTo>
                  <a:lnTo>
                    <a:pt x="411" y="815"/>
                  </a:lnTo>
                  <a:lnTo>
                    <a:pt x="447" y="769"/>
                  </a:lnTo>
                  <a:lnTo>
                    <a:pt x="483" y="723"/>
                  </a:lnTo>
                  <a:lnTo>
                    <a:pt x="554" y="637"/>
                  </a:lnTo>
                  <a:lnTo>
                    <a:pt x="625" y="551"/>
                  </a:lnTo>
                  <a:lnTo>
                    <a:pt x="699" y="465"/>
                  </a:lnTo>
                  <a:lnTo>
                    <a:pt x="738" y="422"/>
                  </a:lnTo>
                  <a:lnTo>
                    <a:pt x="776" y="377"/>
                  </a:lnTo>
                  <a:lnTo>
                    <a:pt x="1110" y="0"/>
                  </a:lnTo>
                  <a:lnTo>
                    <a:pt x="1277" y="433"/>
                  </a:lnTo>
                  <a:lnTo>
                    <a:pt x="1026" y="627"/>
                  </a:lnTo>
                  <a:lnTo>
                    <a:pt x="1025" y="628"/>
                  </a:lnTo>
                  <a:lnTo>
                    <a:pt x="1021" y="632"/>
                  </a:lnTo>
                  <a:lnTo>
                    <a:pt x="1017" y="637"/>
                  </a:lnTo>
                  <a:lnTo>
                    <a:pt x="1011" y="645"/>
                  </a:lnTo>
                  <a:lnTo>
                    <a:pt x="1003" y="654"/>
                  </a:lnTo>
                  <a:lnTo>
                    <a:pt x="993" y="666"/>
                  </a:lnTo>
                  <a:lnTo>
                    <a:pt x="981" y="679"/>
                  </a:lnTo>
                  <a:lnTo>
                    <a:pt x="969" y="695"/>
                  </a:lnTo>
                  <a:lnTo>
                    <a:pt x="954" y="711"/>
                  </a:lnTo>
                  <a:lnTo>
                    <a:pt x="940" y="730"/>
                  </a:lnTo>
                  <a:lnTo>
                    <a:pt x="923" y="749"/>
                  </a:lnTo>
                  <a:lnTo>
                    <a:pt x="906" y="770"/>
                  </a:lnTo>
                  <a:lnTo>
                    <a:pt x="887" y="792"/>
                  </a:lnTo>
                  <a:lnTo>
                    <a:pt x="868" y="815"/>
                  </a:lnTo>
                  <a:lnTo>
                    <a:pt x="827" y="864"/>
                  </a:lnTo>
                  <a:lnTo>
                    <a:pt x="783" y="917"/>
                  </a:lnTo>
                  <a:lnTo>
                    <a:pt x="738" y="973"/>
                  </a:lnTo>
                  <a:lnTo>
                    <a:pt x="691" y="1029"/>
                  </a:lnTo>
                  <a:lnTo>
                    <a:pt x="645" y="1087"/>
                  </a:lnTo>
                  <a:lnTo>
                    <a:pt x="597" y="1145"/>
                  </a:lnTo>
                  <a:lnTo>
                    <a:pt x="552" y="1202"/>
                  </a:lnTo>
                  <a:lnTo>
                    <a:pt x="507" y="1258"/>
                  </a:lnTo>
                  <a:lnTo>
                    <a:pt x="465" y="1313"/>
                  </a:lnTo>
                  <a:lnTo>
                    <a:pt x="445" y="1341"/>
                  </a:lnTo>
                  <a:lnTo>
                    <a:pt x="428" y="1369"/>
                  </a:lnTo>
                  <a:lnTo>
                    <a:pt x="412" y="1397"/>
                  </a:lnTo>
                  <a:lnTo>
                    <a:pt x="399" y="1423"/>
                  </a:lnTo>
                  <a:lnTo>
                    <a:pt x="388" y="1448"/>
                  </a:lnTo>
                  <a:lnTo>
                    <a:pt x="378" y="1474"/>
                  </a:lnTo>
                  <a:lnTo>
                    <a:pt x="370" y="1498"/>
                  </a:lnTo>
                  <a:lnTo>
                    <a:pt x="363" y="1522"/>
                  </a:lnTo>
                  <a:lnTo>
                    <a:pt x="358" y="1544"/>
                  </a:lnTo>
                  <a:lnTo>
                    <a:pt x="354" y="1566"/>
                  </a:lnTo>
                  <a:lnTo>
                    <a:pt x="350" y="1587"/>
                  </a:lnTo>
                  <a:lnTo>
                    <a:pt x="349" y="1607"/>
                  </a:lnTo>
                  <a:lnTo>
                    <a:pt x="348" y="1644"/>
                  </a:lnTo>
                  <a:lnTo>
                    <a:pt x="351" y="1678"/>
                  </a:lnTo>
                  <a:lnTo>
                    <a:pt x="358" y="1709"/>
                  </a:lnTo>
                  <a:lnTo>
                    <a:pt x="365" y="1735"/>
                  </a:lnTo>
                  <a:lnTo>
                    <a:pt x="373" y="1758"/>
                  </a:lnTo>
                  <a:lnTo>
                    <a:pt x="381" y="1777"/>
                  </a:lnTo>
                  <a:lnTo>
                    <a:pt x="390" y="1792"/>
                  </a:lnTo>
                  <a:lnTo>
                    <a:pt x="393" y="1798"/>
                  </a:lnTo>
                  <a:lnTo>
                    <a:pt x="396" y="1802"/>
                  </a:lnTo>
                  <a:lnTo>
                    <a:pt x="399" y="1806"/>
                  </a:lnTo>
                  <a:lnTo>
                    <a:pt x="401" y="1809"/>
                  </a:lnTo>
                  <a:lnTo>
                    <a:pt x="402" y="1810"/>
                  </a:lnTo>
                  <a:lnTo>
                    <a:pt x="402" y="1811"/>
                  </a:lnTo>
                  <a:lnTo>
                    <a:pt x="403" y="1811"/>
                  </a:lnTo>
                  <a:lnTo>
                    <a:pt x="404" y="1813"/>
                  </a:lnTo>
                  <a:lnTo>
                    <a:pt x="406" y="1816"/>
                  </a:lnTo>
                  <a:lnTo>
                    <a:pt x="409" y="1821"/>
                  </a:lnTo>
                  <a:lnTo>
                    <a:pt x="413" y="1827"/>
                  </a:lnTo>
                  <a:lnTo>
                    <a:pt x="418" y="1833"/>
                  </a:lnTo>
                  <a:lnTo>
                    <a:pt x="423" y="1841"/>
                  </a:lnTo>
                  <a:lnTo>
                    <a:pt x="429" y="1849"/>
                  </a:lnTo>
                  <a:lnTo>
                    <a:pt x="443" y="1870"/>
                  </a:lnTo>
                  <a:lnTo>
                    <a:pt x="460" y="1895"/>
                  </a:lnTo>
                  <a:lnTo>
                    <a:pt x="480" y="1921"/>
                  </a:lnTo>
                  <a:lnTo>
                    <a:pt x="502" y="1952"/>
                  </a:lnTo>
                  <a:lnTo>
                    <a:pt x="528" y="1985"/>
                  </a:lnTo>
                  <a:lnTo>
                    <a:pt x="555" y="2020"/>
                  </a:lnTo>
                  <a:lnTo>
                    <a:pt x="584" y="2058"/>
                  </a:lnTo>
                  <a:lnTo>
                    <a:pt x="616" y="2096"/>
                  </a:lnTo>
                  <a:lnTo>
                    <a:pt x="649" y="2138"/>
                  </a:lnTo>
                  <a:lnTo>
                    <a:pt x="684" y="2179"/>
                  </a:lnTo>
                  <a:lnTo>
                    <a:pt x="720" y="2220"/>
                  </a:lnTo>
                  <a:lnTo>
                    <a:pt x="758" y="2263"/>
                  </a:lnTo>
                  <a:lnTo>
                    <a:pt x="797" y="2305"/>
                  </a:lnTo>
                  <a:lnTo>
                    <a:pt x="839" y="2347"/>
                  </a:lnTo>
                  <a:lnTo>
                    <a:pt x="880" y="2388"/>
                  </a:lnTo>
                  <a:lnTo>
                    <a:pt x="922" y="2429"/>
                  </a:lnTo>
                  <a:lnTo>
                    <a:pt x="967" y="2468"/>
                  </a:lnTo>
                  <a:lnTo>
                    <a:pt x="1011" y="2505"/>
                  </a:lnTo>
                  <a:lnTo>
                    <a:pt x="1055" y="2540"/>
                  </a:lnTo>
                  <a:lnTo>
                    <a:pt x="1101" y="2573"/>
                  </a:lnTo>
                  <a:lnTo>
                    <a:pt x="1146" y="2604"/>
                  </a:lnTo>
                  <a:lnTo>
                    <a:pt x="1192" y="2631"/>
                  </a:lnTo>
                  <a:lnTo>
                    <a:pt x="1237" y="2656"/>
                  </a:lnTo>
                  <a:lnTo>
                    <a:pt x="1284" y="2676"/>
                  </a:lnTo>
                  <a:lnTo>
                    <a:pt x="1306" y="2685"/>
                  </a:lnTo>
                  <a:lnTo>
                    <a:pt x="1329" y="2693"/>
                  </a:lnTo>
                  <a:lnTo>
                    <a:pt x="1351" y="2699"/>
                  </a:lnTo>
                  <a:lnTo>
                    <a:pt x="1373" y="2704"/>
                  </a:lnTo>
                  <a:lnTo>
                    <a:pt x="1396" y="2709"/>
                  </a:lnTo>
                  <a:lnTo>
                    <a:pt x="1418" y="2712"/>
                  </a:lnTo>
                  <a:lnTo>
                    <a:pt x="1441" y="2714"/>
                  </a:lnTo>
                  <a:lnTo>
                    <a:pt x="1462" y="2714"/>
                  </a:lnTo>
                  <a:lnTo>
                    <a:pt x="1555" y="2714"/>
                  </a:lnTo>
                  <a:lnTo>
                    <a:pt x="1581" y="2713"/>
                  </a:lnTo>
                  <a:lnTo>
                    <a:pt x="1607" y="2710"/>
                  </a:lnTo>
                  <a:lnTo>
                    <a:pt x="1632" y="2706"/>
                  </a:lnTo>
                  <a:lnTo>
                    <a:pt x="1656" y="2699"/>
                  </a:lnTo>
                  <a:lnTo>
                    <a:pt x="1680" y="2691"/>
                  </a:lnTo>
                  <a:lnTo>
                    <a:pt x="1704" y="2681"/>
                  </a:lnTo>
                  <a:lnTo>
                    <a:pt x="1727" y="2669"/>
                  </a:lnTo>
                  <a:lnTo>
                    <a:pt x="1749" y="2657"/>
                  </a:lnTo>
                  <a:lnTo>
                    <a:pt x="1771" y="2642"/>
                  </a:lnTo>
                  <a:lnTo>
                    <a:pt x="1793" y="2628"/>
                  </a:lnTo>
                  <a:lnTo>
                    <a:pt x="1814" y="2611"/>
                  </a:lnTo>
                  <a:lnTo>
                    <a:pt x="1835" y="2594"/>
                  </a:lnTo>
                  <a:lnTo>
                    <a:pt x="1875" y="2556"/>
                  </a:lnTo>
                  <a:lnTo>
                    <a:pt x="1915" y="2516"/>
                  </a:lnTo>
                  <a:lnTo>
                    <a:pt x="1954" y="2473"/>
                  </a:lnTo>
                  <a:lnTo>
                    <a:pt x="1992" y="2430"/>
                  </a:lnTo>
                  <a:lnTo>
                    <a:pt x="2029" y="2386"/>
                  </a:lnTo>
                  <a:lnTo>
                    <a:pt x="2065" y="2343"/>
                  </a:lnTo>
                  <a:lnTo>
                    <a:pt x="2101" y="2299"/>
                  </a:lnTo>
                  <a:lnTo>
                    <a:pt x="2137" y="2258"/>
                  </a:lnTo>
                  <a:lnTo>
                    <a:pt x="2173" y="2220"/>
                  </a:lnTo>
                  <a:lnTo>
                    <a:pt x="2192" y="2202"/>
                  </a:lnTo>
                  <a:lnTo>
                    <a:pt x="2210" y="2185"/>
                  </a:lnTo>
                  <a:lnTo>
                    <a:pt x="2335" y="2371"/>
                  </a:lnTo>
                  <a:lnTo>
                    <a:pt x="2241" y="2559"/>
                  </a:lnTo>
                  <a:lnTo>
                    <a:pt x="2234" y="2568"/>
                  </a:lnTo>
                  <a:lnTo>
                    <a:pt x="2228" y="2579"/>
                  </a:lnTo>
                  <a:lnTo>
                    <a:pt x="2220" y="2591"/>
                  </a:lnTo>
                  <a:lnTo>
                    <a:pt x="2212" y="2604"/>
                  </a:lnTo>
                  <a:lnTo>
                    <a:pt x="2202" y="2619"/>
                  </a:lnTo>
                  <a:lnTo>
                    <a:pt x="2193" y="2634"/>
                  </a:lnTo>
                  <a:lnTo>
                    <a:pt x="2171" y="2668"/>
                  </a:lnTo>
                  <a:lnTo>
                    <a:pt x="2146" y="2704"/>
                  </a:lnTo>
                  <a:lnTo>
                    <a:pt x="2119" y="2743"/>
                  </a:lnTo>
                  <a:lnTo>
                    <a:pt x="2088" y="2783"/>
                  </a:lnTo>
                  <a:lnTo>
                    <a:pt x="2054" y="2824"/>
                  </a:lnTo>
                  <a:lnTo>
                    <a:pt x="2018" y="2865"/>
                  </a:lnTo>
                  <a:lnTo>
                    <a:pt x="1978" y="2905"/>
                  </a:lnTo>
                  <a:lnTo>
                    <a:pt x="1936" y="2943"/>
                  </a:lnTo>
                  <a:lnTo>
                    <a:pt x="1891" y="2980"/>
                  </a:lnTo>
                  <a:lnTo>
                    <a:pt x="1842" y="3013"/>
                  </a:lnTo>
                  <a:lnTo>
                    <a:pt x="1817" y="3029"/>
                  </a:lnTo>
                  <a:lnTo>
                    <a:pt x="1792" y="3043"/>
                  </a:lnTo>
                  <a:lnTo>
                    <a:pt x="1765" y="3056"/>
                  </a:lnTo>
                  <a:lnTo>
                    <a:pt x="1737" y="3069"/>
                  </a:lnTo>
                  <a:lnTo>
                    <a:pt x="1709" y="3079"/>
                  </a:lnTo>
                  <a:lnTo>
                    <a:pt x="1680" y="3088"/>
                  </a:lnTo>
                  <a:lnTo>
                    <a:pt x="1657" y="3099"/>
                  </a:lnTo>
                  <a:lnTo>
                    <a:pt x="1634" y="3107"/>
                  </a:lnTo>
                  <a:lnTo>
                    <a:pt x="1610" y="3112"/>
                  </a:lnTo>
                  <a:lnTo>
                    <a:pt x="1587" y="3116"/>
                  </a:lnTo>
                  <a:lnTo>
                    <a:pt x="1563" y="3118"/>
                  </a:lnTo>
                  <a:lnTo>
                    <a:pt x="1540" y="3119"/>
                  </a:lnTo>
                  <a:lnTo>
                    <a:pt x="1493" y="3120"/>
                  </a:lnTo>
                  <a:lnTo>
                    <a:pt x="1463" y="3119"/>
                  </a:lnTo>
                  <a:lnTo>
                    <a:pt x="1434" y="3118"/>
                  </a:lnTo>
                  <a:lnTo>
                    <a:pt x="1404" y="3115"/>
                  </a:lnTo>
                  <a:lnTo>
                    <a:pt x="1374" y="3111"/>
                  </a:lnTo>
                  <a:lnTo>
                    <a:pt x="1345" y="3106"/>
                  </a:lnTo>
                  <a:lnTo>
                    <a:pt x="1315" y="3101"/>
                  </a:lnTo>
                  <a:lnTo>
                    <a:pt x="1285" y="3093"/>
                  </a:lnTo>
                  <a:lnTo>
                    <a:pt x="1254" y="3085"/>
                  </a:lnTo>
                  <a:lnTo>
                    <a:pt x="1224" y="3076"/>
                  </a:lnTo>
                  <a:lnTo>
                    <a:pt x="1193" y="3066"/>
                  </a:lnTo>
                  <a:lnTo>
                    <a:pt x="1162" y="3053"/>
                  </a:lnTo>
                  <a:lnTo>
                    <a:pt x="1131" y="3041"/>
                  </a:lnTo>
                  <a:lnTo>
                    <a:pt x="1100" y="3028"/>
                  </a:lnTo>
                  <a:lnTo>
                    <a:pt x="1069" y="3013"/>
                  </a:lnTo>
                  <a:lnTo>
                    <a:pt x="1038" y="2997"/>
                  </a:lnTo>
                  <a:lnTo>
                    <a:pt x="1006" y="2980"/>
                  </a:lnTo>
                  <a:lnTo>
                    <a:pt x="975" y="2962"/>
                  </a:lnTo>
                  <a:lnTo>
                    <a:pt x="943" y="2942"/>
                  </a:lnTo>
                  <a:lnTo>
                    <a:pt x="912" y="2922"/>
                  </a:lnTo>
                  <a:lnTo>
                    <a:pt x="880" y="2901"/>
                  </a:lnTo>
                  <a:lnTo>
                    <a:pt x="848" y="2878"/>
                  </a:lnTo>
                  <a:lnTo>
                    <a:pt x="816" y="2855"/>
                  </a:lnTo>
                  <a:lnTo>
                    <a:pt x="784" y="2830"/>
                  </a:lnTo>
                  <a:lnTo>
                    <a:pt x="752" y="2804"/>
                  </a:lnTo>
                  <a:lnTo>
                    <a:pt x="720" y="2777"/>
                  </a:lnTo>
                  <a:lnTo>
                    <a:pt x="688" y="2749"/>
                  </a:lnTo>
                  <a:lnTo>
                    <a:pt x="656" y="2721"/>
                  </a:lnTo>
                  <a:lnTo>
                    <a:pt x="624" y="2691"/>
                  </a:lnTo>
                  <a:lnTo>
                    <a:pt x="592" y="2659"/>
                  </a:lnTo>
                  <a:lnTo>
                    <a:pt x="560" y="2627"/>
                  </a:lnTo>
                  <a:lnTo>
                    <a:pt x="528" y="2593"/>
                  </a:lnTo>
                  <a:lnTo>
                    <a:pt x="496" y="2559"/>
                  </a:lnTo>
                  <a:lnTo>
                    <a:pt x="496" y="25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>
          <p:nvSpPr>
            <p:cNvPr id="215" name="Freeform 43"/>
            <p:cNvSpPr>
              <a:spLocks/>
            </p:cNvSpPr>
            <p:nvPr/>
          </p:nvSpPr>
          <p:spPr bwMode="auto">
            <a:xfrm>
              <a:off x="-986390" y="340396"/>
              <a:ext cx="477832" cy="651044"/>
            </a:xfrm>
            <a:custGeom>
              <a:avLst/>
              <a:gdLst>
                <a:gd name="T0" fmla="*/ 77 w 2403"/>
                <a:gd name="T1" fmla="*/ 3032 h 3283"/>
                <a:gd name="T2" fmla="*/ 19 w 2403"/>
                <a:gd name="T3" fmla="*/ 2902 h 3283"/>
                <a:gd name="T4" fmla="*/ 1 w 2403"/>
                <a:gd name="T5" fmla="*/ 2781 h 3283"/>
                <a:gd name="T6" fmla="*/ 2 w 2403"/>
                <a:gd name="T7" fmla="*/ 2687 h 3283"/>
                <a:gd name="T8" fmla="*/ 377 w 2403"/>
                <a:gd name="T9" fmla="*/ 2720 h 3283"/>
                <a:gd name="T10" fmla="*/ 376 w 2403"/>
                <a:gd name="T11" fmla="*/ 2729 h 3283"/>
                <a:gd name="T12" fmla="*/ 378 w 2403"/>
                <a:gd name="T13" fmla="*/ 2789 h 3283"/>
                <a:gd name="T14" fmla="*/ 409 w 2403"/>
                <a:gd name="T15" fmla="*/ 2868 h 3283"/>
                <a:gd name="T16" fmla="*/ 453 w 2403"/>
                <a:gd name="T17" fmla="*/ 2911 h 3283"/>
                <a:gd name="T18" fmla="*/ 508 w 2403"/>
                <a:gd name="T19" fmla="*/ 2932 h 3283"/>
                <a:gd name="T20" fmla="*/ 1748 w 2403"/>
                <a:gd name="T21" fmla="*/ 2941 h 3283"/>
                <a:gd name="T22" fmla="*/ 1875 w 2403"/>
                <a:gd name="T23" fmla="*/ 2914 h 3283"/>
                <a:gd name="T24" fmla="*/ 1974 w 2403"/>
                <a:gd name="T25" fmla="*/ 2840 h 3283"/>
                <a:gd name="T26" fmla="*/ 2037 w 2403"/>
                <a:gd name="T27" fmla="*/ 2731 h 3283"/>
                <a:gd name="T28" fmla="*/ 2060 w 2403"/>
                <a:gd name="T29" fmla="*/ 2598 h 3283"/>
                <a:gd name="T30" fmla="*/ 2036 w 2403"/>
                <a:gd name="T31" fmla="*/ 2461 h 3283"/>
                <a:gd name="T32" fmla="*/ 1982 w 2403"/>
                <a:gd name="T33" fmla="*/ 2342 h 3283"/>
                <a:gd name="T34" fmla="*/ 1930 w 2403"/>
                <a:gd name="T35" fmla="*/ 2257 h 3283"/>
                <a:gd name="T36" fmla="*/ 1907 w 2403"/>
                <a:gd name="T37" fmla="*/ 2226 h 3283"/>
                <a:gd name="T38" fmla="*/ 1906 w 2403"/>
                <a:gd name="T39" fmla="*/ 2217 h 3283"/>
                <a:gd name="T40" fmla="*/ 1908 w 2403"/>
                <a:gd name="T41" fmla="*/ 2166 h 3283"/>
                <a:gd name="T42" fmla="*/ 1911 w 2403"/>
                <a:gd name="T43" fmla="*/ 2073 h 3283"/>
                <a:gd name="T44" fmla="*/ 1913 w 2403"/>
                <a:gd name="T45" fmla="*/ 1952 h 3283"/>
                <a:gd name="T46" fmla="*/ 1910 w 2403"/>
                <a:gd name="T47" fmla="*/ 1675 h 3283"/>
                <a:gd name="T48" fmla="*/ 1899 w 2403"/>
                <a:gd name="T49" fmla="*/ 1512 h 3283"/>
                <a:gd name="T50" fmla="*/ 1882 w 2403"/>
                <a:gd name="T51" fmla="*/ 1404 h 3283"/>
                <a:gd name="T52" fmla="*/ 1827 w 2403"/>
                <a:gd name="T53" fmla="*/ 1248 h 3283"/>
                <a:gd name="T54" fmla="*/ 1769 w 2403"/>
                <a:gd name="T55" fmla="*/ 1094 h 3283"/>
                <a:gd name="T56" fmla="*/ 1714 w 2403"/>
                <a:gd name="T57" fmla="*/ 965 h 3283"/>
                <a:gd name="T58" fmla="*/ 1618 w 2403"/>
                <a:gd name="T59" fmla="*/ 773 h 3283"/>
                <a:gd name="T60" fmla="*/ 1484 w 2403"/>
                <a:gd name="T61" fmla="*/ 567 h 3283"/>
                <a:gd name="T62" fmla="*/ 1373 w 2403"/>
                <a:gd name="T63" fmla="*/ 423 h 3283"/>
                <a:gd name="T64" fmla="*/ 1853 w 2403"/>
                <a:gd name="T65" fmla="*/ 489 h 3283"/>
                <a:gd name="T66" fmla="*/ 1888 w 2403"/>
                <a:gd name="T67" fmla="*/ 544 h 3283"/>
                <a:gd name="T68" fmla="*/ 1936 w 2403"/>
                <a:gd name="T69" fmla="*/ 622 h 3283"/>
                <a:gd name="T70" fmla="*/ 2034 w 2403"/>
                <a:gd name="T71" fmla="*/ 796 h 3283"/>
                <a:gd name="T72" fmla="*/ 2144 w 2403"/>
                <a:gd name="T73" fmla="*/ 1019 h 3283"/>
                <a:gd name="T74" fmla="*/ 2214 w 2403"/>
                <a:gd name="T75" fmla="*/ 1205 h 3283"/>
                <a:gd name="T76" fmla="*/ 2238 w 2403"/>
                <a:gd name="T77" fmla="*/ 1318 h 3283"/>
                <a:gd name="T78" fmla="*/ 2256 w 2403"/>
                <a:gd name="T79" fmla="*/ 1534 h 3283"/>
                <a:gd name="T80" fmla="*/ 2254 w 2403"/>
                <a:gd name="T81" fmla="*/ 1832 h 3283"/>
                <a:gd name="T82" fmla="*/ 2249 w 2403"/>
                <a:gd name="T83" fmla="*/ 2052 h 3283"/>
                <a:gd name="T84" fmla="*/ 2338 w 2403"/>
                <a:gd name="T85" fmla="*/ 2254 h 3283"/>
                <a:gd name="T86" fmla="*/ 2379 w 2403"/>
                <a:gd name="T87" fmla="*/ 2372 h 3283"/>
                <a:gd name="T88" fmla="*/ 2400 w 2403"/>
                <a:gd name="T89" fmla="*/ 2500 h 3283"/>
                <a:gd name="T90" fmla="*/ 2399 w 2403"/>
                <a:gd name="T91" fmla="*/ 2644 h 3283"/>
                <a:gd name="T92" fmla="*/ 2375 w 2403"/>
                <a:gd name="T93" fmla="*/ 2785 h 3283"/>
                <a:gd name="T94" fmla="*/ 2326 w 2403"/>
                <a:gd name="T95" fmla="*/ 2914 h 3283"/>
                <a:gd name="T96" fmla="*/ 2257 w 2403"/>
                <a:gd name="T97" fmla="*/ 3028 h 3283"/>
                <a:gd name="T98" fmla="*/ 2169 w 2403"/>
                <a:gd name="T99" fmla="*/ 3124 h 3283"/>
                <a:gd name="T100" fmla="*/ 2065 w 2403"/>
                <a:gd name="T101" fmla="*/ 3200 h 3283"/>
                <a:gd name="T102" fmla="*/ 1946 w 2403"/>
                <a:gd name="T103" fmla="*/ 3252 h 3283"/>
                <a:gd name="T104" fmla="*/ 1816 w 2403"/>
                <a:gd name="T105" fmla="*/ 3280 h 3283"/>
                <a:gd name="T106" fmla="*/ 528 w 2403"/>
                <a:gd name="T107" fmla="*/ 3280 h 3283"/>
                <a:gd name="T108" fmla="*/ 398 w 2403"/>
                <a:gd name="T109" fmla="*/ 3263 h 3283"/>
                <a:gd name="T110" fmla="*/ 282 w 2403"/>
                <a:gd name="T111" fmla="*/ 3221 h 3283"/>
                <a:gd name="T112" fmla="*/ 185 w 2403"/>
                <a:gd name="T113" fmla="*/ 3157 h 3283"/>
                <a:gd name="T114" fmla="*/ 126 w 2403"/>
                <a:gd name="T115" fmla="*/ 3093 h 3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403" h="3283">
                  <a:moveTo>
                    <a:pt x="126" y="3093"/>
                  </a:moveTo>
                  <a:lnTo>
                    <a:pt x="113" y="3078"/>
                  </a:lnTo>
                  <a:lnTo>
                    <a:pt x="99" y="3063"/>
                  </a:lnTo>
                  <a:lnTo>
                    <a:pt x="77" y="3032"/>
                  </a:lnTo>
                  <a:lnTo>
                    <a:pt x="57" y="3000"/>
                  </a:lnTo>
                  <a:lnTo>
                    <a:pt x="42" y="2967"/>
                  </a:lnTo>
                  <a:lnTo>
                    <a:pt x="29" y="2935"/>
                  </a:lnTo>
                  <a:lnTo>
                    <a:pt x="19" y="2902"/>
                  </a:lnTo>
                  <a:lnTo>
                    <a:pt x="12" y="2870"/>
                  </a:lnTo>
                  <a:lnTo>
                    <a:pt x="6" y="2839"/>
                  </a:lnTo>
                  <a:lnTo>
                    <a:pt x="3" y="2809"/>
                  </a:lnTo>
                  <a:lnTo>
                    <a:pt x="1" y="2781"/>
                  </a:lnTo>
                  <a:lnTo>
                    <a:pt x="0" y="2754"/>
                  </a:lnTo>
                  <a:lnTo>
                    <a:pt x="0" y="2729"/>
                  </a:lnTo>
                  <a:lnTo>
                    <a:pt x="1" y="2706"/>
                  </a:lnTo>
                  <a:lnTo>
                    <a:pt x="2" y="2687"/>
                  </a:lnTo>
                  <a:lnTo>
                    <a:pt x="2" y="2669"/>
                  </a:lnTo>
                  <a:lnTo>
                    <a:pt x="3" y="2656"/>
                  </a:lnTo>
                  <a:lnTo>
                    <a:pt x="341" y="2331"/>
                  </a:lnTo>
                  <a:lnTo>
                    <a:pt x="377" y="2720"/>
                  </a:lnTo>
                  <a:lnTo>
                    <a:pt x="377" y="2720"/>
                  </a:lnTo>
                  <a:lnTo>
                    <a:pt x="376" y="2722"/>
                  </a:lnTo>
                  <a:lnTo>
                    <a:pt x="376" y="2725"/>
                  </a:lnTo>
                  <a:lnTo>
                    <a:pt x="376" y="2729"/>
                  </a:lnTo>
                  <a:lnTo>
                    <a:pt x="375" y="2739"/>
                  </a:lnTo>
                  <a:lnTo>
                    <a:pt x="375" y="2754"/>
                  </a:lnTo>
                  <a:lnTo>
                    <a:pt x="376" y="2770"/>
                  </a:lnTo>
                  <a:lnTo>
                    <a:pt x="378" y="2789"/>
                  </a:lnTo>
                  <a:lnTo>
                    <a:pt x="382" y="2808"/>
                  </a:lnTo>
                  <a:lnTo>
                    <a:pt x="388" y="2829"/>
                  </a:lnTo>
                  <a:lnTo>
                    <a:pt x="397" y="2849"/>
                  </a:lnTo>
                  <a:lnTo>
                    <a:pt x="409" y="2868"/>
                  </a:lnTo>
                  <a:lnTo>
                    <a:pt x="424" y="2887"/>
                  </a:lnTo>
                  <a:lnTo>
                    <a:pt x="433" y="2896"/>
                  </a:lnTo>
                  <a:lnTo>
                    <a:pt x="442" y="2903"/>
                  </a:lnTo>
                  <a:lnTo>
                    <a:pt x="453" y="2911"/>
                  </a:lnTo>
                  <a:lnTo>
                    <a:pt x="466" y="2918"/>
                  </a:lnTo>
                  <a:lnTo>
                    <a:pt x="478" y="2924"/>
                  </a:lnTo>
                  <a:lnTo>
                    <a:pt x="493" y="2929"/>
                  </a:lnTo>
                  <a:lnTo>
                    <a:pt x="508" y="2932"/>
                  </a:lnTo>
                  <a:lnTo>
                    <a:pt x="526" y="2935"/>
                  </a:lnTo>
                  <a:lnTo>
                    <a:pt x="544" y="2937"/>
                  </a:lnTo>
                  <a:lnTo>
                    <a:pt x="564" y="2938"/>
                  </a:lnTo>
                  <a:lnTo>
                    <a:pt x="1748" y="2941"/>
                  </a:lnTo>
                  <a:lnTo>
                    <a:pt x="1782" y="2939"/>
                  </a:lnTo>
                  <a:lnTo>
                    <a:pt x="1815" y="2934"/>
                  </a:lnTo>
                  <a:lnTo>
                    <a:pt x="1846" y="2926"/>
                  </a:lnTo>
                  <a:lnTo>
                    <a:pt x="1875" y="2914"/>
                  </a:lnTo>
                  <a:lnTo>
                    <a:pt x="1903" y="2900"/>
                  </a:lnTo>
                  <a:lnTo>
                    <a:pt x="1929" y="2883"/>
                  </a:lnTo>
                  <a:lnTo>
                    <a:pt x="1952" y="2863"/>
                  </a:lnTo>
                  <a:lnTo>
                    <a:pt x="1974" y="2840"/>
                  </a:lnTo>
                  <a:lnTo>
                    <a:pt x="1993" y="2816"/>
                  </a:lnTo>
                  <a:lnTo>
                    <a:pt x="2010" y="2790"/>
                  </a:lnTo>
                  <a:lnTo>
                    <a:pt x="2025" y="2761"/>
                  </a:lnTo>
                  <a:lnTo>
                    <a:pt x="2037" y="2731"/>
                  </a:lnTo>
                  <a:lnTo>
                    <a:pt x="2047" y="2700"/>
                  </a:lnTo>
                  <a:lnTo>
                    <a:pt x="2055" y="2667"/>
                  </a:lnTo>
                  <a:lnTo>
                    <a:pt x="2059" y="2633"/>
                  </a:lnTo>
                  <a:lnTo>
                    <a:pt x="2060" y="2598"/>
                  </a:lnTo>
                  <a:lnTo>
                    <a:pt x="2059" y="2563"/>
                  </a:lnTo>
                  <a:lnTo>
                    <a:pt x="2054" y="2529"/>
                  </a:lnTo>
                  <a:lnTo>
                    <a:pt x="2046" y="2495"/>
                  </a:lnTo>
                  <a:lnTo>
                    <a:pt x="2036" y="2461"/>
                  </a:lnTo>
                  <a:lnTo>
                    <a:pt x="2025" y="2429"/>
                  </a:lnTo>
                  <a:lnTo>
                    <a:pt x="2011" y="2398"/>
                  </a:lnTo>
                  <a:lnTo>
                    <a:pt x="1997" y="2369"/>
                  </a:lnTo>
                  <a:lnTo>
                    <a:pt x="1982" y="2342"/>
                  </a:lnTo>
                  <a:lnTo>
                    <a:pt x="1968" y="2316"/>
                  </a:lnTo>
                  <a:lnTo>
                    <a:pt x="1954" y="2293"/>
                  </a:lnTo>
                  <a:lnTo>
                    <a:pt x="1941" y="2274"/>
                  </a:lnTo>
                  <a:lnTo>
                    <a:pt x="1930" y="2257"/>
                  </a:lnTo>
                  <a:lnTo>
                    <a:pt x="1919" y="2243"/>
                  </a:lnTo>
                  <a:lnTo>
                    <a:pt x="1912" y="2233"/>
                  </a:lnTo>
                  <a:lnTo>
                    <a:pt x="1909" y="2229"/>
                  </a:lnTo>
                  <a:lnTo>
                    <a:pt x="1907" y="2226"/>
                  </a:lnTo>
                  <a:lnTo>
                    <a:pt x="1906" y="2225"/>
                  </a:lnTo>
                  <a:lnTo>
                    <a:pt x="1905" y="2224"/>
                  </a:lnTo>
                  <a:lnTo>
                    <a:pt x="1905" y="2223"/>
                  </a:lnTo>
                  <a:lnTo>
                    <a:pt x="1906" y="2217"/>
                  </a:lnTo>
                  <a:lnTo>
                    <a:pt x="1906" y="2209"/>
                  </a:lnTo>
                  <a:lnTo>
                    <a:pt x="1907" y="2198"/>
                  </a:lnTo>
                  <a:lnTo>
                    <a:pt x="1907" y="2183"/>
                  </a:lnTo>
                  <a:lnTo>
                    <a:pt x="1908" y="2166"/>
                  </a:lnTo>
                  <a:lnTo>
                    <a:pt x="1909" y="2146"/>
                  </a:lnTo>
                  <a:lnTo>
                    <a:pt x="1909" y="2123"/>
                  </a:lnTo>
                  <a:lnTo>
                    <a:pt x="1910" y="2100"/>
                  </a:lnTo>
                  <a:lnTo>
                    <a:pt x="1911" y="2073"/>
                  </a:lnTo>
                  <a:lnTo>
                    <a:pt x="1911" y="2045"/>
                  </a:lnTo>
                  <a:lnTo>
                    <a:pt x="1912" y="2016"/>
                  </a:lnTo>
                  <a:lnTo>
                    <a:pt x="1913" y="1985"/>
                  </a:lnTo>
                  <a:lnTo>
                    <a:pt x="1913" y="1952"/>
                  </a:lnTo>
                  <a:lnTo>
                    <a:pt x="1914" y="1885"/>
                  </a:lnTo>
                  <a:lnTo>
                    <a:pt x="1913" y="1816"/>
                  </a:lnTo>
                  <a:lnTo>
                    <a:pt x="1912" y="1745"/>
                  </a:lnTo>
                  <a:lnTo>
                    <a:pt x="1910" y="1675"/>
                  </a:lnTo>
                  <a:lnTo>
                    <a:pt x="1907" y="1606"/>
                  </a:lnTo>
                  <a:lnTo>
                    <a:pt x="1905" y="1573"/>
                  </a:lnTo>
                  <a:lnTo>
                    <a:pt x="1902" y="1541"/>
                  </a:lnTo>
                  <a:lnTo>
                    <a:pt x="1899" y="1512"/>
                  </a:lnTo>
                  <a:lnTo>
                    <a:pt x="1896" y="1482"/>
                  </a:lnTo>
                  <a:lnTo>
                    <a:pt x="1891" y="1454"/>
                  </a:lnTo>
                  <a:lnTo>
                    <a:pt x="1886" y="1428"/>
                  </a:lnTo>
                  <a:lnTo>
                    <a:pt x="1882" y="1404"/>
                  </a:lnTo>
                  <a:lnTo>
                    <a:pt x="1876" y="1383"/>
                  </a:lnTo>
                  <a:lnTo>
                    <a:pt x="1859" y="1336"/>
                  </a:lnTo>
                  <a:lnTo>
                    <a:pt x="1843" y="1291"/>
                  </a:lnTo>
                  <a:lnTo>
                    <a:pt x="1827" y="1248"/>
                  </a:lnTo>
                  <a:lnTo>
                    <a:pt x="1812" y="1207"/>
                  </a:lnTo>
                  <a:lnTo>
                    <a:pt x="1796" y="1167"/>
                  </a:lnTo>
                  <a:lnTo>
                    <a:pt x="1782" y="1130"/>
                  </a:lnTo>
                  <a:lnTo>
                    <a:pt x="1769" y="1094"/>
                  </a:lnTo>
                  <a:lnTo>
                    <a:pt x="1754" y="1060"/>
                  </a:lnTo>
                  <a:lnTo>
                    <a:pt x="1741" y="1026"/>
                  </a:lnTo>
                  <a:lnTo>
                    <a:pt x="1727" y="995"/>
                  </a:lnTo>
                  <a:lnTo>
                    <a:pt x="1714" y="965"/>
                  </a:lnTo>
                  <a:lnTo>
                    <a:pt x="1700" y="935"/>
                  </a:lnTo>
                  <a:lnTo>
                    <a:pt x="1674" y="878"/>
                  </a:lnTo>
                  <a:lnTo>
                    <a:pt x="1647" y="824"/>
                  </a:lnTo>
                  <a:lnTo>
                    <a:pt x="1618" y="773"/>
                  </a:lnTo>
                  <a:lnTo>
                    <a:pt x="1588" y="721"/>
                  </a:lnTo>
                  <a:lnTo>
                    <a:pt x="1556" y="671"/>
                  </a:lnTo>
                  <a:lnTo>
                    <a:pt x="1522" y="621"/>
                  </a:lnTo>
                  <a:lnTo>
                    <a:pt x="1484" y="567"/>
                  </a:lnTo>
                  <a:lnTo>
                    <a:pt x="1442" y="512"/>
                  </a:lnTo>
                  <a:lnTo>
                    <a:pt x="1421" y="484"/>
                  </a:lnTo>
                  <a:lnTo>
                    <a:pt x="1398" y="454"/>
                  </a:lnTo>
                  <a:lnTo>
                    <a:pt x="1373" y="423"/>
                  </a:lnTo>
                  <a:lnTo>
                    <a:pt x="1348" y="391"/>
                  </a:lnTo>
                  <a:lnTo>
                    <a:pt x="1488" y="0"/>
                  </a:lnTo>
                  <a:lnTo>
                    <a:pt x="1847" y="479"/>
                  </a:lnTo>
                  <a:lnTo>
                    <a:pt x="1853" y="489"/>
                  </a:lnTo>
                  <a:lnTo>
                    <a:pt x="1862" y="500"/>
                  </a:lnTo>
                  <a:lnTo>
                    <a:pt x="1870" y="513"/>
                  </a:lnTo>
                  <a:lnTo>
                    <a:pt x="1879" y="528"/>
                  </a:lnTo>
                  <a:lnTo>
                    <a:pt x="1888" y="544"/>
                  </a:lnTo>
                  <a:lnTo>
                    <a:pt x="1900" y="562"/>
                  </a:lnTo>
                  <a:lnTo>
                    <a:pt x="1911" y="580"/>
                  </a:lnTo>
                  <a:lnTo>
                    <a:pt x="1922" y="601"/>
                  </a:lnTo>
                  <a:lnTo>
                    <a:pt x="1936" y="622"/>
                  </a:lnTo>
                  <a:lnTo>
                    <a:pt x="1948" y="644"/>
                  </a:lnTo>
                  <a:lnTo>
                    <a:pt x="1976" y="692"/>
                  </a:lnTo>
                  <a:lnTo>
                    <a:pt x="2004" y="742"/>
                  </a:lnTo>
                  <a:lnTo>
                    <a:pt x="2034" y="796"/>
                  </a:lnTo>
                  <a:lnTo>
                    <a:pt x="2063" y="850"/>
                  </a:lnTo>
                  <a:lnTo>
                    <a:pt x="2091" y="906"/>
                  </a:lnTo>
                  <a:lnTo>
                    <a:pt x="2119" y="963"/>
                  </a:lnTo>
                  <a:lnTo>
                    <a:pt x="2144" y="1019"/>
                  </a:lnTo>
                  <a:lnTo>
                    <a:pt x="2167" y="1075"/>
                  </a:lnTo>
                  <a:lnTo>
                    <a:pt x="2189" y="1128"/>
                  </a:lnTo>
                  <a:lnTo>
                    <a:pt x="2206" y="1180"/>
                  </a:lnTo>
                  <a:lnTo>
                    <a:pt x="2214" y="1205"/>
                  </a:lnTo>
                  <a:lnTo>
                    <a:pt x="2220" y="1228"/>
                  </a:lnTo>
                  <a:lnTo>
                    <a:pt x="2225" y="1249"/>
                  </a:lnTo>
                  <a:lnTo>
                    <a:pt x="2230" y="1272"/>
                  </a:lnTo>
                  <a:lnTo>
                    <a:pt x="2238" y="1318"/>
                  </a:lnTo>
                  <a:lnTo>
                    <a:pt x="2246" y="1368"/>
                  </a:lnTo>
                  <a:lnTo>
                    <a:pt x="2250" y="1422"/>
                  </a:lnTo>
                  <a:lnTo>
                    <a:pt x="2254" y="1477"/>
                  </a:lnTo>
                  <a:lnTo>
                    <a:pt x="2256" y="1534"/>
                  </a:lnTo>
                  <a:lnTo>
                    <a:pt x="2257" y="1593"/>
                  </a:lnTo>
                  <a:lnTo>
                    <a:pt x="2257" y="1653"/>
                  </a:lnTo>
                  <a:lnTo>
                    <a:pt x="2256" y="1772"/>
                  </a:lnTo>
                  <a:lnTo>
                    <a:pt x="2254" y="1832"/>
                  </a:lnTo>
                  <a:lnTo>
                    <a:pt x="2253" y="1890"/>
                  </a:lnTo>
                  <a:lnTo>
                    <a:pt x="2251" y="1946"/>
                  </a:lnTo>
                  <a:lnTo>
                    <a:pt x="2250" y="2001"/>
                  </a:lnTo>
                  <a:lnTo>
                    <a:pt x="2249" y="2052"/>
                  </a:lnTo>
                  <a:lnTo>
                    <a:pt x="2249" y="2101"/>
                  </a:lnTo>
                  <a:lnTo>
                    <a:pt x="2282" y="2149"/>
                  </a:lnTo>
                  <a:lnTo>
                    <a:pt x="2312" y="2201"/>
                  </a:lnTo>
                  <a:lnTo>
                    <a:pt x="2338" y="2254"/>
                  </a:lnTo>
                  <a:lnTo>
                    <a:pt x="2350" y="2282"/>
                  </a:lnTo>
                  <a:lnTo>
                    <a:pt x="2361" y="2312"/>
                  </a:lnTo>
                  <a:lnTo>
                    <a:pt x="2370" y="2341"/>
                  </a:lnTo>
                  <a:lnTo>
                    <a:pt x="2379" y="2372"/>
                  </a:lnTo>
                  <a:lnTo>
                    <a:pt x="2386" y="2403"/>
                  </a:lnTo>
                  <a:lnTo>
                    <a:pt x="2392" y="2434"/>
                  </a:lnTo>
                  <a:lnTo>
                    <a:pt x="2397" y="2466"/>
                  </a:lnTo>
                  <a:lnTo>
                    <a:pt x="2400" y="2500"/>
                  </a:lnTo>
                  <a:lnTo>
                    <a:pt x="2402" y="2534"/>
                  </a:lnTo>
                  <a:lnTo>
                    <a:pt x="2403" y="2568"/>
                  </a:lnTo>
                  <a:lnTo>
                    <a:pt x="2402" y="2606"/>
                  </a:lnTo>
                  <a:lnTo>
                    <a:pt x="2399" y="2644"/>
                  </a:lnTo>
                  <a:lnTo>
                    <a:pt x="2395" y="2680"/>
                  </a:lnTo>
                  <a:lnTo>
                    <a:pt x="2390" y="2716"/>
                  </a:lnTo>
                  <a:lnTo>
                    <a:pt x="2383" y="2751"/>
                  </a:lnTo>
                  <a:lnTo>
                    <a:pt x="2375" y="2785"/>
                  </a:lnTo>
                  <a:lnTo>
                    <a:pt x="2364" y="2819"/>
                  </a:lnTo>
                  <a:lnTo>
                    <a:pt x="2353" y="2852"/>
                  </a:lnTo>
                  <a:lnTo>
                    <a:pt x="2341" y="2884"/>
                  </a:lnTo>
                  <a:lnTo>
                    <a:pt x="2326" y="2914"/>
                  </a:lnTo>
                  <a:lnTo>
                    <a:pt x="2311" y="2944"/>
                  </a:lnTo>
                  <a:lnTo>
                    <a:pt x="2294" y="2973"/>
                  </a:lnTo>
                  <a:lnTo>
                    <a:pt x="2275" y="3001"/>
                  </a:lnTo>
                  <a:lnTo>
                    <a:pt x="2257" y="3028"/>
                  </a:lnTo>
                  <a:lnTo>
                    <a:pt x="2236" y="3054"/>
                  </a:lnTo>
                  <a:lnTo>
                    <a:pt x="2215" y="3078"/>
                  </a:lnTo>
                  <a:lnTo>
                    <a:pt x="2193" y="3102"/>
                  </a:lnTo>
                  <a:lnTo>
                    <a:pt x="2169" y="3124"/>
                  </a:lnTo>
                  <a:lnTo>
                    <a:pt x="2144" y="3145"/>
                  </a:lnTo>
                  <a:lnTo>
                    <a:pt x="2119" y="3165"/>
                  </a:lnTo>
                  <a:lnTo>
                    <a:pt x="2092" y="3183"/>
                  </a:lnTo>
                  <a:lnTo>
                    <a:pt x="2065" y="3200"/>
                  </a:lnTo>
                  <a:lnTo>
                    <a:pt x="2036" y="3215"/>
                  </a:lnTo>
                  <a:lnTo>
                    <a:pt x="2007" y="3230"/>
                  </a:lnTo>
                  <a:lnTo>
                    <a:pt x="1977" y="3242"/>
                  </a:lnTo>
                  <a:lnTo>
                    <a:pt x="1946" y="3252"/>
                  </a:lnTo>
                  <a:lnTo>
                    <a:pt x="1914" y="3262"/>
                  </a:lnTo>
                  <a:lnTo>
                    <a:pt x="1882" y="3270"/>
                  </a:lnTo>
                  <a:lnTo>
                    <a:pt x="1849" y="3276"/>
                  </a:lnTo>
                  <a:lnTo>
                    <a:pt x="1816" y="3280"/>
                  </a:lnTo>
                  <a:lnTo>
                    <a:pt x="1781" y="3282"/>
                  </a:lnTo>
                  <a:lnTo>
                    <a:pt x="1747" y="3283"/>
                  </a:lnTo>
                  <a:lnTo>
                    <a:pt x="563" y="3281"/>
                  </a:lnTo>
                  <a:lnTo>
                    <a:pt x="528" y="3280"/>
                  </a:lnTo>
                  <a:lnTo>
                    <a:pt x="494" y="3278"/>
                  </a:lnTo>
                  <a:lnTo>
                    <a:pt x="461" y="3274"/>
                  </a:lnTo>
                  <a:lnTo>
                    <a:pt x="429" y="3269"/>
                  </a:lnTo>
                  <a:lnTo>
                    <a:pt x="398" y="3263"/>
                  </a:lnTo>
                  <a:lnTo>
                    <a:pt x="367" y="3254"/>
                  </a:lnTo>
                  <a:lnTo>
                    <a:pt x="338" y="3244"/>
                  </a:lnTo>
                  <a:lnTo>
                    <a:pt x="309" y="3234"/>
                  </a:lnTo>
                  <a:lnTo>
                    <a:pt x="282" y="3221"/>
                  </a:lnTo>
                  <a:lnTo>
                    <a:pt x="256" y="3207"/>
                  </a:lnTo>
                  <a:lnTo>
                    <a:pt x="231" y="3192"/>
                  </a:lnTo>
                  <a:lnTo>
                    <a:pt x="208" y="3175"/>
                  </a:lnTo>
                  <a:lnTo>
                    <a:pt x="185" y="3157"/>
                  </a:lnTo>
                  <a:lnTo>
                    <a:pt x="164" y="3137"/>
                  </a:lnTo>
                  <a:lnTo>
                    <a:pt x="145" y="3115"/>
                  </a:lnTo>
                  <a:lnTo>
                    <a:pt x="126" y="3093"/>
                  </a:lnTo>
                  <a:lnTo>
                    <a:pt x="126" y="30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>
          <p:nvSpPr>
            <p:cNvPr id="216" name="Freeform 44"/>
            <p:cNvSpPr>
              <a:spLocks noEditPoints="1"/>
            </p:cNvSpPr>
            <p:nvPr/>
          </p:nvSpPr>
          <p:spPr bwMode="auto">
            <a:xfrm>
              <a:off x="-2575176" y="-1203590"/>
              <a:ext cx="3082012" cy="2284628"/>
            </a:xfrm>
            <a:custGeom>
              <a:avLst/>
              <a:gdLst>
                <a:gd name="T0" fmla="*/ 10977 w 15471"/>
                <a:gd name="T1" fmla="*/ 1806 h 11467"/>
                <a:gd name="T2" fmla="*/ 11863 w 15471"/>
                <a:gd name="T3" fmla="*/ 2687 h 11467"/>
                <a:gd name="T4" fmla="*/ 11965 w 15471"/>
                <a:gd name="T5" fmla="*/ 3282 h 11467"/>
                <a:gd name="T6" fmla="*/ 12755 w 15471"/>
                <a:gd name="T7" fmla="*/ 3676 h 11467"/>
                <a:gd name="T8" fmla="*/ 12767 w 15471"/>
                <a:gd name="T9" fmla="*/ 4735 h 11467"/>
                <a:gd name="T10" fmla="*/ 13108 w 15471"/>
                <a:gd name="T11" fmla="*/ 1674 h 11467"/>
                <a:gd name="T12" fmla="*/ 14652 w 15471"/>
                <a:gd name="T13" fmla="*/ 942 h 11467"/>
                <a:gd name="T14" fmla="*/ 15075 w 15471"/>
                <a:gd name="T15" fmla="*/ 4776 h 11467"/>
                <a:gd name="T16" fmla="*/ 12080 w 15471"/>
                <a:gd name="T17" fmla="*/ 6929 h 11467"/>
                <a:gd name="T18" fmla="*/ 10191 w 15471"/>
                <a:gd name="T19" fmla="*/ 5810 h 11467"/>
                <a:gd name="T20" fmla="*/ 11264 w 15471"/>
                <a:gd name="T21" fmla="*/ 7535 h 11467"/>
                <a:gd name="T22" fmla="*/ 10824 w 15471"/>
                <a:gd name="T23" fmla="*/ 8068 h 11467"/>
                <a:gd name="T24" fmla="*/ 8547 w 15471"/>
                <a:gd name="T25" fmla="*/ 6706 h 11467"/>
                <a:gd name="T26" fmla="*/ 9172 w 15471"/>
                <a:gd name="T27" fmla="*/ 8211 h 11467"/>
                <a:gd name="T28" fmla="*/ 6576 w 15471"/>
                <a:gd name="T29" fmla="*/ 11116 h 11467"/>
                <a:gd name="T30" fmla="*/ 6156 w 15471"/>
                <a:gd name="T31" fmla="*/ 9541 h 11467"/>
                <a:gd name="T32" fmla="*/ 6205 w 15471"/>
                <a:gd name="T33" fmla="*/ 9052 h 11467"/>
                <a:gd name="T34" fmla="*/ 4485 w 15471"/>
                <a:gd name="T35" fmla="*/ 9219 h 11467"/>
                <a:gd name="T36" fmla="*/ 3981 w 15471"/>
                <a:gd name="T37" fmla="*/ 10956 h 11467"/>
                <a:gd name="T38" fmla="*/ 2377 w 15471"/>
                <a:gd name="T39" fmla="*/ 9801 h 11467"/>
                <a:gd name="T40" fmla="*/ 1530 w 15471"/>
                <a:gd name="T41" fmla="*/ 7314 h 11467"/>
                <a:gd name="T42" fmla="*/ 1041 w 15471"/>
                <a:gd name="T43" fmla="*/ 5673 h 11467"/>
                <a:gd name="T44" fmla="*/ 412 w 15471"/>
                <a:gd name="T45" fmla="*/ 4456 h 11467"/>
                <a:gd name="T46" fmla="*/ 938 w 15471"/>
                <a:gd name="T47" fmla="*/ 4506 h 11467"/>
                <a:gd name="T48" fmla="*/ 1436 w 15471"/>
                <a:gd name="T49" fmla="*/ 5064 h 11467"/>
                <a:gd name="T50" fmla="*/ 4800 w 15471"/>
                <a:gd name="T51" fmla="*/ 2713 h 11467"/>
                <a:gd name="T52" fmla="*/ 3605 w 15471"/>
                <a:gd name="T53" fmla="*/ 4402 h 11467"/>
                <a:gd name="T54" fmla="*/ 3968 w 15471"/>
                <a:gd name="T55" fmla="*/ 6936 h 11467"/>
                <a:gd name="T56" fmla="*/ 6878 w 15471"/>
                <a:gd name="T57" fmla="*/ 7007 h 11467"/>
                <a:gd name="T58" fmla="*/ 8016 w 15471"/>
                <a:gd name="T59" fmla="*/ 5640 h 11467"/>
                <a:gd name="T60" fmla="*/ 7464 w 15471"/>
                <a:gd name="T61" fmla="*/ 4107 h 11467"/>
                <a:gd name="T62" fmla="*/ 7291 w 15471"/>
                <a:gd name="T63" fmla="*/ 6616 h 11467"/>
                <a:gd name="T64" fmla="*/ 4638 w 15471"/>
                <a:gd name="T65" fmla="*/ 7120 h 11467"/>
                <a:gd name="T66" fmla="*/ 3893 w 15471"/>
                <a:gd name="T67" fmla="*/ 4655 h 11467"/>
                <a:gd name="T68" fmla="*/ 7348 w 15471"/>
                <a:gd name="T69" fmla="*/ 1684 h 11467"/>
                <a:gd name="T70" fmla="*/ 7505 w 15471"/>
                <a:gd name="T71" fmla="*/ 821 h 11467"/>
                <a:gd name="T72" fmla="*/ 14394 w 15471"/>
                <a:gd name="T73" fmla="*/ 1187 h 11467"/>
                <a:gd name="T74" fmla="*/ 13401 w 15471"/>
                <a:gd name="T75" fmla="*/ 1768 h 11467"/>
                <a:gd name="T76" fmla="*/ 9509 w 15471"/>
                <a:gd name="T77" fmla="*/ 2321 h 11467"/>
                <a:gd name="T78" fmla="*/ 9002 w 15471"/>
                <a:gd name="T79" fmla="*/ 2398 h 11467"/>
                <a:gd name="T80" fmla="*/ 9753 w 15471"/>
                <a:gd name="T81" fmla="*/ 3768 h 11467"/>
                <a:gd name="T82" fmla="*/ 9917 w 15471"/>
                <a:gd name="T83" fmla="*/ 4293 h 11467"/>
                <a:gd name="T84" fmla="*/ 10789 w 15471"/>
                <a:gd name="T85" fmla="*/ 3533 h 11467"/>
                <a:gd name="T86" fmla="*/ 10668 w 15471"/>
                <a:gd name="T87" fmla="*/ 3016 h 11467"/>
                <a:gd name="T88" fmla="*/ 9418 w 15471"/>
                <a:gd name="T89" fmla="*/ 3866 h 11467"/>
                <a:gd name="T90" fmla="*/ 6560 w 15471"/>
                <a:gd name="T91" fmla="*/ 1283 h 11467"/>
                <a:gd name="T92" fmla="*/ 4869 w 15471"/>
                <a:gd name="T93" fmla="*/ 2378 h 11467"/>
                <a:gd name="T94" fmla="*/ 1533 w 15471"/>
                <a:gd name="T95" fmla="*/ 4436 h 11467"/>
                <a:gd name="T96" fmla="*/ 865 w 15471"/>
                <a:gd name="T97" fmla="*/ 3460 h 11467"/>
                <a:gd name="T98" fmla="*/ 523 w 15471"/>
                <a:gd name="T99" fmla="*/ 5835 h 11467"/>
                <a:gd name="T100" fmla="*/ 2021 w 15471"/>
                <a:gd name="T101" fmla="*/ 9156 h 11467"/>
                <a:gd name="T102" fmla="*/ 2536 w 15471"/>
                <a:gd name="T103" fmla="*/ 11188 h 11467"/>
                <a:gd name="T104" fmla="*/ 4423 w 15471"/>
                <a:gd name="T105" fmla="*/ 10332 h 11467"/>
                <a:gd name="T106" fmla="*/ 5268 w 15471"/>
                <a:gd name="T107" fmla="*/ 9942 h 11467"/>
                <a:gd name="T108" fmla="*/ 7052 w 15471"/>
                <a:gd name="T109" fmla="*/ 11297 h 11467"/>
                <a:gd name="T110" fmla="*/ 9714 w 15471"/>
                <a:gd name="T111" fmla="*/ 7999 h 11467"/>
                <a:gd name="T112" fmla="*/ 11839 w 15471"/>
                <a:gd name="T113" fmla="*/ 7522 h 11467"/>
                <a:gd name="T114" fmla="*/ 14957 w 15471"/>
                <a:gd name="T115" fmla="*/ 5826 h 11467"/>
                <a:gd name="T116" fmla="*/ 14949 w 15471"/>
                <a:gd name="T117" fmla="*/ 867 h 11467"/>
                <a:gd name="T118" fmla="*/ 13419 w 15471"/>
                <a:gd name="T119" fmla="*/ 1053 h 11467"/>
                <a:gd name="T120" fmla="*/ 12890 w 15471"/>
                <a:gd name="T121" fmla="*/ 3396 h 11467"/>
                <a:gd name="T122" fmla="*/ 12179 w 15471"/>
                <a:gd name="T123" fmla="*/ 1882 h 11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471" h="11467">
                  <a:moveTo>
                    <a:pt x="9231" y="342"/>
                  </a:moveTo>
                  <a:lnTo>
                    <a:pt x="9450" y="342"/>
                  </a:lnTo>
                  <a:lnTo>
                    <a:pt x="9501" y="346"/>
                  </a:lnTo>
                  <a:lnTo>
                    <a:pt x="9553" y="351"/>
                  </a:lnTo>
                  <a:lnTo>
                    <a:pt x="9604" y="357"/>
                  </a:lnTo>
                  <a:lnTo>
                    <a:pt x="9654" y="364"/>
                  </a:lnTo>
                  <a:lnTo>
                    <a:pt x="9703" y="373"/>
                  </a:lnTo>
                  <a:lnTo>
                    <a:pt x="9752" y="383"/>
                  </a:lnTo>
                  <a:lnTo>
                    <a:pt x="9801" y="394"/>
                  </a:lnTo>
                  <a:lnTo>
                    <a:pt x="9848" y="405"/>
                  </a:lnTo>
                  <a:lnTo>
                    <a:pt x="9894" y="419"/>
                  </a:lnTo>
                  <a:lnTo>
                    <a:pt x="9941" y="433"/>
                  </a:lnTo>
                  <a:lnTo>
                    <a:pt x="10031" y="464"/>
                  </a:lnTo>
                  <a:lnTo>
                    <a:pt x="10118" y="499"/>
                  </a:lnTo>
                  <a:lnTo>
                    <a:pt x="10203" y="537"/>
                  </a:lnTo>
                  <a:lnTo>
                    <a:pt x="10285" y="579"/>
                  </a:lnTo>
                  <a:lnTo>
                    <a:pt x="10364" y="623"/>
                  </a:lnTo>
                  <a:lnTo>
                    <a:pt x="10441" y="669"/>
                  </a:lnTo>
                  <a:lnTo>
                    <a:pt x="10514" y="718"/>
                  </a:lnTo>
                  <a:lnTo>
                    <a:pt x="10585" y="768"/>
                  </a:lnTo>
                  <a:lnTo>
                    <a:pt x="10653" y="820"/>
                  </a:lnTo>
                  <a:lnTo>
                    <a:pt x="10719" y="873"/>
                  </a:lnTo>
                  <a:lnTo>
                    <a:pt x="10781" y="927"/>
                  </a:lnTo>
                  <a:lnTo>
                    <a:pt x="10841" y="980"/>
                  </a:lnTo>
                  <a:lnTo>
                    <a:pt x="10899" y="1035"/>
                  </a:lnTo>
                  <a:lnTo>
                    <a:pt x="10954" y="1089"/>
                  </a:lnTo>
                  <a:lnTo>
                    <a:pt x="11005" y="1144"/>
                  </a:lnTo>
                  <a:lnTo>
                    <a:pt x="11054" y="1198"/>
                  </a:lnTo>
                  <a:lnTo>
                    <a:pt x="11100" y="1249"/>
                  </a:lnTo>
                  <a:lnTo>
                    <a:pt x="11144" y="1301"/>
                  </a:lnTo>
                  <a:lnTo>
                    <a:pt x="11185" y="1350"/>
                  </a:lnTo>
                  <a:lnTo>
                    <a:pt x="11223" y="1397"/>
                  </a:lnTo>
                  <a:lnTo>
                    <a:pt x="11258" y="1443"/>
                  </a:lnTo>
                  <a:lnTo>
                    <a:pt x="11291" y="1486"/>
                  </a:lnTo>
                  <a:lnTo>
                    <a:pt x="11321" y="1526"/>
                  </a:lnTo>
                  <a:lnTo>
                    <a:pt x="11348" y="1562"/>
                  </a:lnTo>
                  <a:lnTo>
                    <a:pt x="11373" y="1596"/>
                  </a:lnTo>
                  <a:lnTo>
                    <a:pt x="11393" y="1626"/>
                  </a:lnTo>
                  <a:lnTo>
                    <a:pt x="11404" y="1638"/>
                  </a:lnTo>
                  <a:lnTo>
                    <a:pt x="11413" y="1651"/>
                  </a:lnTo>
                  <a:lnTo>
                    <a:pt x="11381" y="1651"/>
                  </a:lnTo>
                  <a:lnTo>
                    <a:pt x="11351" y="1653"/>
                  </a:lnTo>
                  <a:lnTo>
                    <a:pt x="11319" y="1658"/>
                  </a:lnTo>
                  <a:lnTo>
                    <a:pt x="11286" y="1665"/>
                  </a:lnTo>
                  <a:lnTo>
                    <a:pt x="11253" y="1676"/>
                  </a:lnTo>
                  <a:lnTo>
                    <a:pt x="11219" y="1687"/>
                  </a:lnTo>
                  <a:lnTo>
                    <a:pt x="11185" y="1700"/>
                  </a:lnTo>
                  <a:lnTo>
                    <a:pt x="11152" y="1715"/>
                  </a:lnTo>
                  <a:lnTo>
                    <a:pt x="11121" y="1729"/>
                  </a:lnTo>
                  <a:lnTo>
                    <a:pt x="11091" y="1743"/>
                  </a:lnTo>
                  <a:lnTo>
                    <a:pt x="11064" y="1758"/>
                  </a:lnTo>
                  <a:lnTo>
                    <a:pt x="11039" y="1770"/>
                  </a:lnTo>
                  <a:lnTo>
                    <a:pt x="11018" y="1783"/>
                  </a:lnTo>
                  <a:lnTo>
                    <a:pt x="11008" y="1788"/>
                  </a:lnTo>
                  <a:lnTo>
                    <a:pt x="11001" y="1792"/>
                  </a:lnTo>
                  <a:lnTo>
                    <a:pt x="10994" y="1796"/>
                  </a:lnTo>
                  <a:lnTo>
                    <a:pt x="10988" y="1800"/>
                  </a:lnTo>
                  <a:lnTo>
                    <a:pt x="10983" y="1803"/>
                  </a:lnTo>
                  <a:lnTo>
                    <a:pt x="10979" y="1805"/>
                  </a:lnTo>
                  <a:lnTo>
                    <a:pt x="10977" y="1806"/>
                  </a:lnTo>
                  <a:lnTo>
                    <a:pt x="10976" y="1806"/>
                  </a:lnTo>
                  <a:lnTo>
                    <a:pt x="11257" y="1806"/>
                  </a:lnTo>
                  <a:lnTo>
                    <a:pt x="11303" y="1806"/>
                  </a:lnTo>
                  <a:lnTo>
                    <a:pt x="11345" y="1807"/>
                  </a:lnTo>
                  <a:lnTo>
                    <a:pt x="11385" y="1808"/>
                  </a:lnTo>
                  <a:lnTo>
                    <a:pt x="11424" y="1810"/>
                  </a:lnTo>
                  <a:lnTo>
                    <a:pt x="11462" y="1815"/>
                  </a:lnTo>
                  <a:lnTo>
                    <a:pt x="11498" y="1820"/>
                  </a:lnTo>
                  <a:lnTo>
                    <a:pt x="11534" y="1828"/>
                  </a:lnTo>
                  <a:lnTo>
                    <a:pt x="11569" y="1838"/>
                  </a:lnTo>
                  <a:lnTo>
                    <a:pt x="11603" y="1851"/>
                  </a:lnTo>
                  <a:lnTo>
                    <a:pt x="11637" y="1863"/>
                  </a:lnTo>
                  <a:lnTo>
                    <a:pt x="11671" y="1877"/>
                  </a:lnTo>
                  <a:lnTo>
                    <a:pt x="11704" y="1893"/>
                  </a:lnTo>
                  <a:lnTo>
                    <a:pt x="11737" y="1910"/>
                  </a:lnTo>
                  <a:lnTo>
                    <a:pt x="11771" y="1930"/>
                  </a:lnTo>
                  <a:lnTo>
                    <a:pt x="11804" y="1951"/>
                  </a:lnTo>
                  <a:lnTo>
                    <a:pt x="11837" y="1974"/>
                  </a:lnTo>
                  <a:lnTo>
                    <a:pt x="11871" y="2000"/>
                  </a:lnTo>
                  <a:lnTo>
                    <a:pt x="11905" y="2029"/>
                  </a:lnTo>
                  <a:lnTo>
                    <a:pt x="11941" y="2061"/>
                  </a:lnTo>
                  <a:lnTo>
                    <a:pt x="11977" y="2097"/>
                  </a:lnTo>
                  <a:lnTo>
                    <a:pt x="12013" y="2135"/>
                  </a:lnTo>
                  <a:lnTo>
                    <a:pt x="12051" y="2177"/>
                  </a:lnTo>
                  <a:lnTo>
                    <a:pt x="12070" y="2200"/>
                  </a:lnTo>
                  <a:lnTo>
                    <a:pt x="12089" y="2223"/>
                  </a:lnTo>
                  <a:lnTo>
                    <a:pt x="12110" y="2248"/>
                  </a:lnTo>
                  <a:lnTo>
                    <a:pt x="12129" y="2274"/>
                  </a:lnTo>
                  <a:lnTo>
                    <a:pt x="12157" y="2310"/>
                  </a:lnTo>
                  <a:lnTo>
                    <a:pt x="12182" y="2345"/>
                  </a:lnTo>
                  <a:lnTo>
                    <a:pt x="12204" y="2381"/>
                  </a:lnTo>
                  <a:lnTo>
                    <a:pt x="12221" y="2416"/>
                  </a:lnTo>
                  <a:lnTo>
                    <a:pt x="12237" y="2451"/>
                  </a:lnTo>
                  <a:lnTo>
                    <a:pt x="12247" y="2484"/>
                  </a:lnTo>
                  <a:lnTo>
                    <a:pt x="12254" y="2517"/>
                  </a:lnTo>
                  <a:lnTo>
                    <a:pt x="12258" y="2547"/>
                  </a:lnTo>
                  <a:lnTo>
                    <a:pt x="12258" y="2561"/>
                  </a:lnTo>
                  <a:lnTo>
                    <a:pt x="12257" y="2575"/>
                  </a:lnTo>
                  <a:lnTo>
                    <a:pt x="12255" y="2588"/>
                  </a:lnTo>
                  <a:lnTo>
                    <a:pt x="12253" y="2600"/>
                  </a:lnTo>
                  <a:lnTo>
                    <a:pt x="12249" y="2612"/>
                  </a:lnTo>
                  <a:lnTo>
                    <a:pt x="12244" y="2623"/>
                  </a:lnTo>
                  <a:lnTo>
                    <a:pt x="12238" y="2632"/>
                  </a:lnTo>
                  <a:lnTo>
                    <a:pt x="12231" y="2642"/>
                  </a:lnTo>
                  <a:lnTo>
                    <a:pt x="12222" y="2650"/>
                  </a:lnTo>
                  <a:lnTo>
                    <a:pt x="12212" y="2658"/>
                  </a:lnTo>
                  <a:lnTo>
                    <a:pt x="12202" y="2664"/>
                  </a:lnTo>
                  <a:lnTo>
                    <a:pt x="12189" y="2670"/>
                  </a:lnTo>
                  <a:lnTo>
                    <a:pt x="12177" y="2674"/>
                  </a:lnTo>
                  <a:lnTo>
                    <a:pt x="12162" y="2677"/>
                  </a:lnTo>
                  <a:lnTo>
                    <a:pt x="12147" y="2679"/>
                  </a:lnTo>
                  <a:lnTo>
                    <a:pt x="12129" y="2679"/>
                  </a:lnTo>
                  <a:lnTo>
                    <a:pt x="12035" y="2679"/>
                  </a:lnTo>
                  <a:lnTo>
                    <a:pt x="12008" y="2679"/>
                  </a:lnTo>
                  <a:lnTo>
                    <a:pt x="11980" y="2680"/>
                  </a:lnTo>
                  <a:lnTo>
                    <a:pt x="11954" y="2681"/>
                  </a:lnTo>
                  <a:lnTo>
                    <a:pt x="11930" y="2682"/>
                  </a:lnTo>
                  <a:lnTo>
                    <a:pt x="11906" y="2684"/>
                  </a:lnTo>
                  <a:lnTo>
                    <a:pt x="11885" y="2685"/>
                  </a:lnTo>
                  <a:lnTo>
                    <a:pt x="11863" y="2687"/>
                  </a:lnTo>
                  <a:lnTo>
                    <a:pt x="11843" y="2690"/>
                  </a:lnTo>
                  <a:lnTo>
                    <a:pt x="11806" y="2695"/>
                  </a:lnTo>
                  <a:lnTo>
                    <a:pt x="11772" y="2702"/>
                  </a:lnTo>
                  <a:lnTo>
                    <a:pt x="11741" y="2710"/>
                  </a:lnTo>
                  <a:lnTo>
                    <a:pt x="11712" y="2718"/>
                  </a:lnTo>
                  <a:lnTo>
                    <a:pt x="11686" y="2727"/>
                  </a:lnTo>
                  <a:lnTo>
                    <a:pt x="11660" y="2737"/>
                  </a:lnTo>
                  <a:lnTo>
                    <a:pt x="11611" y="2758"/>
                  </a:lnTo>
                  <a:lnTo>
                    <a:pt x="11586" y="2769"/>
                  </a:lnTo>
                  <a:lnTo>
                    <a:pt x="11561" y="2781"/>
                  </a:lnTo>
                  <a:lnTo>
                    <a:pt x="11535" y="2792"/>
                  </a:lnTo>
                  <a:lnTo>
                    <a:pt x="11506" y="2803"/>
                  </a:lnTo>
                  <a:lnTo>
                    <a:pt x="11519" y="2802"/>
                  </a:lnTo>
                  <a:lnTo>
                    <a:pt x="11535" y="2799"/>
                  </a:lnTo>
                  <a:lnTo>
                    <a:pt x="11552" y="2794"/>
                  </a:lnTo>
                  <a:lnTo>
                    <a:pt x="11572" y="2788"/>
                  </a:lnTo>
                  <a:lnTo>
                    <a:pt x="11594" y="2783"/>
                  </a:lnTo>
                  <a:lnTo>
                    <a:pt x="11615" y="2778"/>
                  </a:lnTo>
                  <a:lnTo>
                    <a:pt x="11639" y="2775"/>
                  </a:lnTo>
                  <a:lnTo>
                    <a:pt x="11662" y="2773"/>
                  </a:lnTo>
                  <a:lnTo>
                    <a:pt x="11709" y="2774"/>
                  </a:lnTo>
                  <a:lnTo>
                    <a:pt x="11733" y="2775"/>
                  </a:lnTo>
                  <a:lnTo>
                    <a:pt x="11757" y="2777"/>
                  </a:lnTo>
                  <a:lnTo>
                    <a:pt x="11781" y="2781"/>
                  </a:lnTo>
                  <a:lnTo>
                    <a:pt x="11803" y="2787"/>
                  </a:lnTo>
                  <a:lnTo>
                    <a:pt x="11826" y="2795"/>
                  </a:lnTo>
                  <a:lnTo>
                    <a:pt x="11849" y="2805"/>
                  </a:lnTo>
                  <a:lnTo>
                    <a:pt x="11870" y="2819"/>
                  </a:lnTo>
                  <a:lnTo>
                    <a:pt x="11890" y="2835"/>
                  </a:lnTo>
                  <a:lnTo>
                    <a:pt x="11910" y="2856"/>
                  </a:lnTo>
                  <a:lnTo>
                    <a:pt x="11920" y="2867"/>
                  </a:lnTo>
                  <a:lnTo>
                    <a:pt x="11928" y="2880"/>
                  </a:lnTo>
                  <a:lnTo>
                    <a:pt x="11937" y="2894"/>
                  </a:lnTo>
                  <a:lnTo>
                    <a:pt x="11946" y="2908"/>
                  </a:lnTo>
                  <a:lnTo>
                    <a:pt x="11954" y="2925"/>
                  </a:lnTo>
                  <a:lnTo>
                    <a:pt x="11961" y="2942"/>
                  </a:lnTo>
                  <a:lnTo>
                    <a:pt x="11968" y="2961"/>
                  </a:lnTo>
                  <a:lnTo>
                    <a:pt x="11976" y="2981"/>
                  </a:lnTo>
                  <a:lnTo>
                    <a:pt x="11982" y="3002"/>
                  </a:lnTo>
                  <a:lnTo>
                    <a:pt x="11988" y="3025"/>
                  </a:lnTo>
                  <a:lnTo>
                    <a:pt x="11989" y="3058"/>
                  </a:lnTo>
                  <a:lnTo>
                    <a:pt x="11988" y="3088"/>
                  </a:lnTo>
                  <a:lnTo>
                    <a:pt x="11987" y="3117"/>
                  </a:lnTo>
                  <a:lnTo>
                    <a:pt x="11986" y="3142"/>
                  </a:lnTo>
                  <a:lnTo>
                    <a:pt x="11983" y="3166"/>
                  </a:lnTo>
                  <a:lnTo>
                    <a:pt x="11980" y="3188"/>
                  </a:lnTo>
                  <a:lnTo>
                    <a:pt x="11976" y="3207"/>
                  </a:lnTo>
                  <a:lnTo>
                    <a:pt x="11970" y="3226"/>
                  </a:lnTo>
                  <a:lnTo>
                    <a:pt x="11963" y="3241"/>
                  </a:lnTo>
                  <a:lnTo>
                    <a:pt x="11956" y="3256"/>
                  </a:lnTo>
                  <a:lnTo>
                    <a:pt x="11947" y="3268"/>
                  </a:lnTo>
                  <a:lnTo>
                    <a:pt x="11936" y="3278"/>
                  </a:lnTo>
                  <a:lnTo>
                    <a:pt x="11925" y="3288"/>
                  </a:lnTo>
                  <a:lnTo>
                    <a:pt x="11912" y="3296"/>
                  </a:lnTo>
                  <a:lnTo>
                    <a:pt x="11897" y="3302"/>
                  </a:lnTo>
                  <a:lnTo>
                    <a:pt x="11881" y="3307"/>
                  </a:lnTo>
                  <a:lnTo>
                    <a:pt x="11905" y="3298"/>
                  </a:lnTo>
                  <a:lnTo>
                    <a:pt x="11928" y="3291"/>
                  </a:lnTo>
                  <a:lnTo>
                    <a:pt x="11952" y="3284"/>
                  </a:lnTo>
                  <a:lnTo>
                    <a:pt x="11965" y="3282"/>
                  </a:lnTo>
                  <a:lnTo>
                    <a:pt x="11979" y="3280"/>
                  </a:lnTo>
                  <a:lnTo>
                    <a:pt x="11994" y="3278"/>
                  </a:lnTo>
                  <a:lnTo>
                    <a:pt x="12011" y="3277"/>
                  </a:lnTo>
                  <a:lnTo>
                    <a:pt x="12029" y="3275"/>
                  </a:lnTo>
                  <a:lnTo>
                    <a:pt x="12050" y="3274"/>
                  </a:lnTo>
                  <a:lnTo>
                    <a:pt x="12074" y="3273"/>
                  </a:lnTo>
                  <a:lnTo>
                    <a:pt x="12100" y="3273"/>
                  </a:lnTo>
                  <a:lnTo>
                    <a:pt x="12128" y="3272"/>
                  </a:lnTo>
                  <a:lnTo>
                    <a:pt x="12160" y="3271"/>
                  </a:lnTo>
                  <a:lnTo>
                    <a:pt x="12184" y="3272"/>
                  </a:lnTo>
                  <a:lnTo>
                    <a:pt x="12208" y="3275"/>
                  </a:lnTo>
                  <a:lnTo>
                    <a:pt x="12232" y="3279"/>
                  </a:lnTo>
                  <a:lnTo>
                    <a:pt x="12255" y="3284"/>
                  </a:lnTo>
                  <a:lnTo>
                    <a:pt x="12279" y="3293"/>
                  </a:lnTo>
                  <a:lnTo>
                    <a:pt x="12302" y="3301"/>
                  </a:lnTo>
                  <a:lnTo>
                    <a:pt x="12325" y="3311"/>
                  </a:lnTo>
                  <a:lnTo>
                    <a:pt x="12346" y="3324"/>
                  </a:lnTo>
                  <a:lnTo>
                    <a:pt x="12367" y="3336"/>
                  </a:lnTo>
                  <a:lnTo>
                    <a:pt x="12386" y="3350"/>
                  </a:lnTo>
                  <a:lnTo>
                    <a:pt x="12404" y="3366"/>
                  </a:lnTo>
                  <a:lnTo>
                    <a:pt x="12422" y="3382"/>
                  </a:lnTo>
                  <a:lnTo>
                    <a:pt x="12437" y="3400"/>
                  </a:lnTo>
                  <a:lnTo>
                    <a:pt x="12450" y="3418"/>
                  </a:lnTo>
                  <a:lnTo>
                    <a:pt x="12463" y="3438"/>
                  </a:lnTo>
                  <a:lnTo>
                    <a:pt x="12472" y="3459"/>
                  </a:lnTo>
                  <a:lnTo>
                    <a:pt x="12481" y="3479"/>
                  </a:lnTo>
                  <a:lnTo>
                    <a:pt x="12490" y="3499"/>
                  </a:lnTo>
                  <a:lnTo>
                    <a:pt x="12498" y="3518"/>
                  </a:lnTo>
                  <a:lnTo>
                    <a:pt x="12505" y="3537"/>
                  </a:lnTo>
                  <a:lnTo>
                    <a:pt x="12511" y="3555"/>
                  </a:lnTo>
                  <a:lnTo>
                    <a:pt x="12516" y="3574"/>
                  </a:lnTo>
                  <a:lnTo>
                    <a:pt x="12518" y="3592"/>
                  </a:lnTo>
                  <a:lnTo>
                    <a:pt x="12518" y="3612"/>
                  </a:lnTo>
                  <a:lnTo>
                    <a:pt x="12514" y="3633"/>
                  </a:lnTo>
                  <a:lnTo>
                    <a:pt x="12508" y="3654"/>
                  </a:lnTo>
                  <a:lnTo>
                    <a:pt x="12499" y="3677"/>
                  </a:lnTo>
                  <a:lnTo>
                    <a:pt x="12493" y="3688"/>
                  </a:lnTo>
                  <a:lnTo>
                    <a:pt x="12486" y="3701"/>
                  </a:lnTo>
                  <a:lnTo>
                    <a:pt x="12477" y="3714"/>
                  </a:lnTo>
                  <a:lnTo>
                    <a:pt x="12468" y="3727"/>
                  </a:lnTo>
                  <a:lnTo>
                    <a:pt x="12458" y="3742"/>
                  </a:lnTo>
                  <a:lnTo>
                    <a:pt x="12445" y="3756"/>
                  </a:lnTo>
                  <a:lnTo>
                    <a:pt x="12433" y="3771"/>
                  </a:lnTo>
                  <a:lnTo>
                    <a:pt x="12418" y="3787"/>
                  </a:lnTo>
                  <a:lnTo>
                    <a:pt x="12403" y="3804"/>
                  </a:lnTo>
                  <a:lnTo>
                    <a:pt x="12386" y="3820"/>
                  </a:lnTo>
                  <a:lnTo>
                    <a:pt x="12404" y="3804"/>
                  </a:lnTo>
                  <a:lnTo>
                    <a:pt x="12423" y="3788"/>
                  </a:lnTo>
                  <a:lnTo>
                    <a:pt x="12441" y="3774"/>
                  </a:lnTo>
                  <a:lnTo>
                    <a:pt x="12461" y="3760"/>
                  </a:lnTo>
                  <a:lnTo>
                    <a:pt x="12481" y="3748"/>
                  </a:lnTo>
                  <a:lnTo>
                    <a:pt x="12501" y="3737"/>
                  </a:lnTo>
                  <a:lnTo>
                    <a:pt x="12523" y="3726"/>
                  </a:lnTo>
                  <a:lnTo>
                    <a:pt x="12543" y="3717"/>
                  </a:lnTo>
                  <a:lnTo>
                    <a:pt x="12587" y="3702"/>
                  </a:lnTo>
                  <a:lnTo>
                    <a:pt x="12631" y="3690"/>
                  </a:lnTo>
                  <a:lnTo>
                    <a:pt x="12677" y="3682"/>
                  </a:lnTo>
                  <a:lnTo>
                    <a:pt x="12722" y="3677"/>
                  </a:lnTo>
                  <a:lnTo>
                    <a:pt x="12739" y="3676"/>
                  </a:lnTo>
                  <a:lnTo>
                    <a:pt x="12755" y="3676"/>
                  </a:lnTo>
                  <a:lnTo>
                    <a:pt x="12773" y="3677"/>
                  </a:lnTo>
                  <a:lnTo>
                    <a:pt x="12789" y="3679"/>
                  </a:lnTo>
                  <a:lnTo>
                    <a:pt x="12806" y="3683"/>
                  </a:lnTo>
                  <a:lnTo>
                    <a:pt x="12821" y="3689"/>
                  </a:lnTo>
                  <a:lnTo>
                    <a:pt x="12835" y="3697"/>
                  </a:lnTo>
                  <a:lnTo>
                    <a:pt x="12846" y="3708"/>
                  </a:lnTo>
                  <a:lnTo>
                    <a:pt x="12861" y="3724"/>
                  </a:lnTo>
                  <a:lnTo>
                    <a:pt x="12875" y="3740"/>
                  </a:lnTo>
                  <a:lnTo>
                    <a:pt x="12887" y="3755"/>
                  </a:lnTo>
                  <a:lnTo>
                    <a:pt x="12899" y="3770"/>
                  </a:lnTo>
                  <a:lnTo>
                    <a:pt x="12908" y="3784"/>
                  </a:lnTo>
                  <a:lnTo>
                    <a:pt x="12916" y="3799"/>
                  </a:lnTo>
                  <a:lnTo>
                    <a:pt x="12922" y="3816"/>
                  </a:lnTo>
                  <a:lnTo>
                    <a:pt x="12927" y="3834"/>
                  </a:lnTo>
                  <a:lnTo>
                    <a:pt x="12931" y="3854"/>
                  </a:lnTo>
                  <a:lnTo>
                    <a:pt x="12932" y="3876"/>
                  </a:lnTo>
                  <a:lnTo>
                    <a:pt x="12931" y="3900"/>
                  </a:lnTo>
                  <a:lnTo>
                    <a:pt x="12928" y="3928"/>
                  </a:lnTo>
                  <a:lnTo>
                    <a:pt x="12924" y="3959"/>
                  </a:lnTo>
                  <a:lnTo>
                    <a:pt x="12921" y="3977"/>
                  </a:lnTo>
                  <a:lnTo>
                    <a:pt x="12917" y="3995"/>
                  </a:lnTo>
                  <a:lnTo>
                    <a:pt x="12913" y="4014"/>
                  </a:lnTo>
                  <a:lnTo>
                    <a:pt x="12909" y="4034"/>
                  </a:lnTo>
                  <a:lnTo>
                    <a:pt x="12904" y="4056"/>
                  </a:lnTo>
                  <a:lnTo>
                    <a:pt x="12899" y="4079"/>
                  </a:lnTo>
                  <a:lnTo>
                    <a:pt x="12892" y="4108"/>
                  </a:lnTo>
                  <a:lnTo>
                    <a:pt x="12885" y="4139"/>
                  </a:lnTo>
                  <a:lnTo>
                    <a:pt x="12870" y="4203"/>
                  </a:lnTo>
                  <a:lnTo>
                    <a:pt x="12853" y="4269"/>
                  </a:lnTo>
                  <a:lnTo>
                    <a:pt x="12835" y="4337"/>
                  </a:lnTo>
                  <a:lnTo>
                    <a:pt x="12815" y="4405"/>
                  </a:lnTo>
                  <a:lnTo>
                    <a:pt x="12795" y="4473"/>
                  </a:lnTo>
                  <a:lnTo>
                    <a:pt x="12775" y="4539"/>
                  </a:lnTo>
                  <a:lnTo>
                    <a:pt x="12755" y="4602"/>
                  </a:lnTo>
                  <a:lnTo>
                    <a:pt x="12746" y="4633"/>
                  </a:lnTo>
                  <a:lnTo>
                    <a:pt x="12736" y="4662"/>
                  </a:lnTo>
                  <a:lnTo>
                    <a:pt x="12727" y="4690"/>
                  </a:lnTo>
                  <a:lnTo>
                    <a:pt x="12719" y="4717"/>
                  </a:lnTo>
                  <a:lnTo>
                    <a:pt x="12710" y="4742"/>
                  </a:lnTo>
                  <a:lnTo>
                    <a:pt x="12702" y="4766"/>
                  </a:lnTo>
                  <a:lnTo>
                    <a:pt x="12695" y="4788"/>
                  </a:lnTo>
                  <a:lnTo>
                    <a:pt x="12688" y="4809"/>
                  </a:lnTo>
                  <a:lnTo>
                    <a:pt x="12682" y="4827"/>
                  </a:lnTo>
                  <a:lnTo>
                    <a:pt x="12676" y="4844"/>
                  </a:lnTo>
                  <a:lnTo>
                    <a:pt x="12671" y="4858"/>
                  </a:lnTo>
                  <a:lnTo>
                    <a:pt x="12667" y="4870"/>
                  </a:lnTo>
                  <a:lnTo>
                    <a:pt x="12664" y="4879"/>
                  </a:lnTo>
                  <a:lnTo>
                    <a:pt x="12661" y="4886"/>
                  </a:lnTo>
                  <a:lnTo>
                    <a:pt x="12660" y="4890"/>
                  </a:lnTo>
                  <a:lnTo>
                    <a:pt x="12659" y="4892"/>
                  </a:lnTo>
                  <a:lnTo>
                    <a:pt x="12661" y="4890"/>
                  </a:lnTo>
                  <a:lnTo>
                    <a:pt x="12664" y="4886"/>
                  </a:lnTo>
                  <a:lnTo>
                    <a:pt x="12670" y="4878"/>
                  </a:lnTo>
                  <a:lnTo>
                    <a:pt x="12679" y="4867"/>
                  </a:lnTo>
                  <a:lnTo>
                    <a:pt x="12689" y="4852"/>
                  </a:lnTo>
                  <a:lnTo>
                    <a:pt x="12701" y="4836"/>
                  </a:lnTo>
                  <a:lnTo>
                    <a:pt x="12716" y="4815"/>
                  </a:lnTo>
                  <a:lnTo>
                    <a:pt x="12731" y="4791"/>
                  </a:lnTo>
                  <a:lnTo>
                    <a:pt x="12749" y="4765"/>
                  </a:lnTo>
                  <a:lnTo>
                    <a:pt x="12767" y="4735"/>
                  </a:lnTo>
                  <a:lnTo>
                    <a:pt x="12786" y="4702"/>
                  </a:lnTo>
                  <a:lnTo>
                    <a:pt x="12807" y="4666"/>
                  </a:lnTo>
                  <a:lnTo>
                    <a:pt x="12828" y="4627"/>
                  </a:lnTo>
                  <a:lnTo>
                    <a:pt x="12850" y="4584"/>
                  </a:lnTo>
                  <a:lnTo>
                    <a:pt x="12873" y="4538"/>
                  </a:lnTo>
                  <a:lnTo>
                    <a:pt x="12895" y="4490"/>
                  </a:lnTo>
                  <a:lnTo>
                    <a:pt x="12918" y="4438"/>
                  </a:lnTo>
                  <a:lnTo>
                    <a:pt x="12941" y="4384"/>
                  </a:lnTo>
                  <a:lnTo>
                    <a:pt x="12964" y="4326"/>
                  </a:lnTo>
                  <a:lnTo>
                    <a:pt x="12986" y="4264"/>
                  </a:lnTo>
                  <a:lnTo>
                    <a:pt x="13008" y="4200"/>
                  </a:lnTo>
                  <a:lnTo>
                    <a:pt x="13030" y="4133"/>
                  </a:lnTo>
                  <a:lnTo>
                    <a:pt x="13050" y="4063"/>
                  </a:lnTo>
                  <a:lnTo>
                    <a:pt x="13070" y="3990"/>
                  </a:lnTo>
                  <a:lnTo>
                    <a:pt x="13088" y="3914"/>
                  </a:lnTo>
                  <a:lnTo>
                    <a:pt x="13106" y="3833"/>
                  </a:lnTo>
                  <a:lnTo>
                    <a:pt x="13123" y="3751"/>
                  </a:lnTo>
                  <a:lnTo>
                    <a:pt x="13137" y="3666"/>
                  </a:lnTo>
                  <a:lnTo>
                    <a:pt x="13150" y="3577"/>
                  </a:lnTo>
                  <a:lnTo>
                    <a:pt x="13161" y="3485"/>
                  </a:lnTo>
                  <a:lnTo>
                    <a:pt x="13170" y="3391"/>
                  </a:lnTo>
                  <a:lnTo>
                    <a:pt x="13177" y="3293"/>
                  </a:lnTo>
                  <a:lnTo>
                    <a:pt x="13179" y="3239"/>
                  </a:lnTo>
                  <a:lnTo>
                    <a:pt x="13181" y="3188"/>
                  </a:lnTo>
                  <a:lnTo>
                    <a:pt x="13183" y="3136"/>
                  </a:lnTo>
                  <a:lnTo>
                    <a:pt x="13184" y="3087"/>
                  </a:lnTo>
                  <a:lnTo>
                    <a:pt x="13186" y="3037"/>
                  </a:lnTo>
                  <a:lnTo>
                    <a:pt x="13186" y="2990"/>
                  </a:lnTo>
                  <a:lnTo>
                    <a:pt x="13186" y="2944"/>
                  </a:lnTo>
                  <a:lnTo>
                    <a:pt x="13186" y="2898"/>
                  </a:lnTo>
                  <a:lnTo>
                    <a:pt x="13184" y="2854"/>
                  </a:lnTo>
                  <a:lnTo>
                    <a:pt x="13182" y="2811"/>
                  </a:lnTo>
                  <a:lnTo>
                    <a:pt x="13181" y="2768"/>
                  </a:lnTo>
                  <a:lnTo>
                    <a:pt x="13179" y="2727"/>
                  </a:lnTo>
                  <a:lnTo>
                    <a:pt x="13177" y="2687"/>
                  </a:lnTo>
                  <a:lnTo>
                    <a:pt x="13174" y="2648"/>
                  </a:lnTo>
                  <a:lnTo>
                    <a:pt x="13169" y="2573"/>
                  </a:lnTo>
                  <a:lnTo>
                    <a:pt x="13162" y="2502"/>
                  </a:lnTo>
                  <a:lnTo>
                    <a:pt x="13155" y="2435"/>
                  </a:lnTo>
                  <a:lnTo>
                    <a:pt x="13147" y="2371"/>
                  </a:lnTo>
                  <a:lnTo>
                    <a:pt x="13139" y="2310"/>
                  </a:lnTo>
                  <a:lnTo>
                    <a:pt x="13130" y="2253"/>
                  </a:lnTo>
                  <a:lnTo>
                    <a:pt x="13121" y="2200"/>
                  </a:lnTo>
                  <a:lnTo>
                    <a:pt x="13112" y="2149"/>
                  </a:lnTo>
                  <a:lnTo>
                    <a:pt x="13104" y="2102"/>
                  </a:lnTo>
                  <a:lnTo>
                    <a:pt x="13096" y="2058"/>
                  </a:lnTo>
                  <a:lnTo>
                    <a:pt x="13088" y="2015"/>
                  </a:lnTo>
                  <a:lnTo>
                    <a:pt x="13081" y="1977"/>
                  </a:lnTo>
                  <a:lnTo>
                    <a:pt x="13075" y="1940"/>
                  </a:lnTo>
                  <a:lnTo>
                    <a:pt x="13070" y="1906"/>
                  </a:lnTo>
                  <a:lnTo>
                    <a:pt x="13067" y="1875"/>
                  </a:lnTo>
                  <a:lnTo>
                    <a:pt x="13064" y="1845"/>
                  </a:lnTo>
                  <a:lnTo>
                    <a:pt x="13063" y="1818"/>
                  </a:lnTo>
                  <a:lnTo>
                    <a:pt x="13063" y="1793"/>
                  </a:lnTo>
                  <a:lnTo>
                    <a:pt x="13065" y="1769"/>
                  </a:lnTo>
                  <a:lnTo>
                    <a:pt x="13069" y="1748"/>
                  </a:lnTo>
                  <a:lnTo>
                    <a:pt x="13075" y="1727"/>
                  </a:lnTo>
                  <a:lnTo>
                    <a:pt x="13084" y="1708"/>
                  </a:lnTo>
                  <a:lnTo>
                    <a:pt x="13095" y="1691"/>
                  </a:lnTo>
                  <a:lnTo>
                    <a:pt x="13108" y="1674"/>
                  </a:lnTo>
                  <a:lnTo>
                    <a:pt x="13125" y="1659"/>
                  </a:lnTo>
                  <a:lnTo>
                    <a:pt x="13140" y="1643"/>
                  </a:lnTo>
                  <a:lnTo>
                    <a:pt x="13157" y="1627"/>
                  </a:lnTo>
                  <a:lnTo>
                    <a:pt x="13174" y="1613"/>
                  </a:lnTo>
                  <a:lnTo>
                    <a:pt x="13193" y="1599"/>
                  </a:lnTo>
                  <a:lnTo>
                    <a:pt x="13212" y="1587"/>
                  </a:lnTo>
                  <a:lnTo>
                    <a:pt x="13233" y="1576"/>
                  </a:lnTo>
                  <a:lnTo>
                    <a:pt x="13277" y="1556"/>
                  </a:lnTo>
                  <a:lnTo>
                    <a:pt x="13326" y="1539"/>
                  </a:lnTo>
                  <a:lnTo>
                    <a:pt x="13376" y="1522"/>
                  </a:lnTo>
                  <a:lnTo>
                    <a:pt x="13429" y="1507"/>
                  </a:lnTo>
                  <a:lnTo>
                    <a:pt x="13484" y="1491"/>
                  </a:lnTo>
                  <a:lnTo>
                    <a:pt x="13541" y="1476"/>
                  </a:lnTo>
                  <a:lnTo>
                    <a:pt x="13597" y="1458"/>
                  </a:lnTo>
                  <a:lnTo>
                    <a:pt x="13655" y="1439"/>
                  </a:lnTo>
                  <a:lnTo>
                    <a:pt x="13714" y="1416"/>
                  </a:lnTo>
                  <a:lnTo>
                    <a:pt x="13742" y="1403"/>
                  </a:lnTo>
                  <a:lnTo>
                    <a:pt x="13771" y="1389"/>
                  </a:lnTo>
                  <a:lnTo>
                    <a:pt x="13800" y="1374"/>
                  </a:lnTo>
                  <a:lnTo>
                    <a:pt x="13828" y="1357"/>
                  </a:lnTo>
                  <a:lnTo>
                    <a:pt x="13855" y="1340"/>
                  </a:lnTo>
                  <a:lnTo>
                    <a:pt x="13883" y="1320"/>
                  </a:lnTo>
                  <a:lnTo>
                    <a:pt x="13910" y="1300"/>
                  </a:lnTo>
                  <a:lnTo>
                    <a:pt x="13937" y="1277"/>
                  </a:lnTo>
                  <a:lnTo>
                    <a:pt x="13957" y="1262"/>
                  </a:lnTo>
                  <a:lnTo>
                    <a:pt x="13976" y="1246"/>
                  </a:lnTo>
                  <a:lnTo>
                    <a:pt x="14012" y="1211"/>
                  </a:lnTo>
                  <a:lnTo>
                    <a:pt x="14045" y="1173"/>
                  </a:lnTo>
                  <a:lnTo>
                    <a:pt x="14076" y="1134"/>
                  </a:lnTo>
                  <a:lnTo>
                    <a:pt x="14105" y="1093"/>
                  </a:lnTo>
                  <a:lnTo>
                    <a:pt x="14133" y="1050"/>
                  </a:lnTo>
                  <a:lnTo>
                    <a:pt x="14160" y="1009"/>
                  </a:lnTo>
                  <a:lnTo>
                    <a:pt x="14187" y="969"/>
                  </a:lnTo>
                  <a:lnTo>
                    <a:pt x="14213" y="931"/>
                  </a:lnTo>
                  <a:lnTo>
                    <a:pt x="14240" y="895"/>
                  </a:lnTo>
                  <a:lnTo>
                    <a:pt x="14253" y="878"/>
                  </a:lnTo>
                  <a:lnTo>
                    <a:pt x="14267" y="863"/>
                  </a:lnTo>
                  <a:lnTo>
                    <a:pt x="14282" y="847"/>
                  </a:lnTo>
                  <a:lnTo>
                    <a:pt x="14296" y="834"/>
                  </a:lnTo>
                  <a:lnTo>
                    <a:pt x="14312" y="822"/>
                  </a:lnTo>
                  <a:lnTo>
                    <a:pt x="14327" y="811"/>
                  </a:lnTo>
                  <a:lnTo>
                    <a:pt x="14344" y="801"/>
                  </a:lnTo>
                  <a:lnTo>
                    <a:pt x="14360" y="793"/>
                  </a:lnTo>
                  <a:lnTo>
                    <a:pt x="14379" y="787"/>
                  </a:lnTo>
                  <a:lnTo>
                    <a:pt x="14396" y="782"/>
                  </a:lnTo>
                  <a:lnTo>
                    <a:pt x="14416" y="779"/>
                  </a:lnTo>
                  <a:lnTo>
                    <a:pt x="14436" y="778"/>
                  </a:lnTo>
                  <a:lnTo>
                    <a:pt x="14451" y="779"/>
                  </a:lnTo>
                  <a:lnTo>
                    <a:pt x="14470" y="785"/>
                  </a:lnTo>
                  <a:lnTo>
                    <a:pt x="14489" y="793"/>
                  </a:lnTo>
                  <a:lnTo>
                    <a:pt x="14510" y="805"/>
                  </a:lnTo>
                  <a:lnTo>
                    <a:pt x="14534" y="821"/>
                  </a:lnTo>
                  <a:lnTo>
                    <a:pt x="14557" y="840"/>
                  </a:lnTo>
                  <a:lnTo>
                    <a:pt x="14571" y="851"/>
                  </a:lnTo>
                  <a:lnTo>
                    <a:pt x="14583" y="864"/>
                  </a:lnTo>
                  <a:lnTo>
                    <a:pt x="14597" y="877"/>
                  </a:lnTo>
                  <a:lnTo>
                    <a:pt x="14610" y="892"/>
                  </a:lnTo>
                  <a:lnTo>
                    <a:pt x="14625" y="907"/>
                  </a:lnTo>
                  <a:lnTo>
                    <a:pt x="14638" y="924"/>
                  </a:lnTo>
                  <a:lnTo>
                    <a:pt x="14652" y="942"/>
                  </a:lnTo>
                  <a:lnTo>
                    <a:pt x="14667" y="961"/>
                  </a:lnTo>
                  <a:lnTo>
                    <a:pt x="14681" y="981"/>
                  </a:lnTo>
                  <a:lnTo>
                    <a:pt x="14696" y="1003"/>
                  </a:lnTo>
                  <a:lnTo>
                    <a:pt x="14711" y="1026"/>
                  </a:lnTo>
                  <a:lnTo>
                    <a:pt x="14727" y="1049"/>
                  </a:lnTo>
                  <a:lnTo>
                    <a:pt x="14741" y="1075"/>
                  </a:lnTo>
                  <a:lnTo>
                    <a:pt x="14757" y="1101"/>
                  </a:lnTo>
                  <a:lnTo>
                    <a:pt x="14772" y="1129"/>
                  </a:lnTo>
                  <a:lnTo>
                    <a:pt x="14788" y="1158"/>
                  </a:lnTo>
                  <a:lnTo>
                    <a:pt x="14803" y="1188"/>
                  </a:lnTo>
                  <a:lnTo>
                    <a:pt x="14818" y="1220"/>
                  </a:lnTo>
                  <a:lnTo>
                    <a:pt x="14833" y="1254"/>
                  </a:lnTo>
                  <a:lnTo>
                    <a:pt x="14849" y="1288"/>
                  </a:lnTo>
                  <a:lnTo>
                    <a:pt x="14864" y="1324"/>
                  </a:lnTo>
                  <a:lnTo>
                    <a:pt x="14880" y="1362"/>
                  </a:lnTo>
                  <a:lnTo>
                    <a:pt x="14894" y="1402"/>
                  </a:lnTo>
                  <a:lnTo>
                    <a:pt x="14909" y="1442"/>
                  </a:lnTo>
                  <a:lnTo>
                    <a:pt x="14925" y="1484"/>
                  </a:lnTo>
                  <a:lnTo>
                    <a:pt x="14939" y="1527"/>
                  </a:lnTo>
                  <a:lnTo>
                    <a:pt x="14954" y="1573"/>
                  </a:lnTo>
                  <a:lnTo>
                    <a:pt x="14968" y="1620"/>
                  </a:lnTo>
                  <a:lnTo>
                    <a:pt x="14983" y="1668"/>
                  </a:lnTo>
                  <a:lnTo>
                    <a:pt x="14997" y="1718"/>
                  </a:lnTo>
                  <a:lnTo>
                    <a:pt x="15011" y="1770"/>
                  </a:lnTo>
                  <a:lnTo>
                    <a:pt x="15024" y="1823"/>
                  </a:lnTo>
                  <a:lnTo>
                    <a:pt x="15037" y="1878"/>
                  </a:lnTo>
                  <a:lnTo>
                    <a:pt x="15051" y="1935"/>
                  </a:lnTo>
                  <a:lnTo>
                    <a:pt x="15063" y="1994"/>
                  </a:lnTo>
                  <a:lnTo>
                    <a:pt x="15076" y="2054"/>
                  </a:lnTo>
                  <a:lnTo>
                    <a:pt x="15088" y="2115"/>
                  </a:lnTo>
                  <a:lnTo>
                    <a:pt x="15099" y="2179"/>
                  </a:lnTo>
                  <a:lnTo>
                    <a:pt x="15111" y="2245"/>
                  </a:lnTo>
                  <a:lnTo>
                    <a:pt x="15121" y="2312"/>
                  </a:lnTo>
                  <a:lnTo>
                    <a:pt x="15132" y="2381"/>
                  </a:lnTo>
                  <a:lnTo>
                    <a:pt x="15142" y="2452"/>
                  </a:lnTo>
                  <a:lnTo>
                    <a:pt x="15152" y="2525"/>
                  </a:lnTo>
                  <a:lnTo>
                    <a:pt x="15161" y="2600"/>
                  </a:lnTo>
                  <a:lnTo>
                    <a:pt x="15170" y="2678"/>
                  </a:lnTo>
                  <a:lnTo>
                    <a:pt x="15178" y="2756"/>
                  </a:lnTo>
                  <a:lnTo>
                    <a:pt x="15185" y="2837"/>
                  </a:lnTo>
                  <a:lnTo>
                    <a:pt x="15192" y="2920"/>
                  </a:lnTo>
                  <a:lnTo>
                    <a:pt x="15199" y="3004"/>
                  </a:lnTo>
                  <a:lnTo>
                    <a:pt x="15205" y="3092"/>
                  </a:lnTo>
                  <a:lnTo>
                    <a:pt x="15210" y="3180"/>
                  </a:lnTo>
                  <a:lnTo>
                    <a:pt x="15215" y="3271"/>
                  </a:lnTo>
                  <a:lnTo>
                    <a:pt x="15218" y="3383"/>
                  </a:lnTo>
                  <a:lnTo>
                    <a:pt x="15219" y="3494"/>
                  </a:lnTo>
                  <a:lnTo>
                    <a:pt x="15219" y="3602"/>
                  </a:lnTo>
                  <a:lnTo>
                    <a:pt x="15217" y="3709"/>
                  </a:lnTo>
                  <a:lnTo>
                    <a:pt x="15212" y="3814"/>
                  </a:lnTo>
                  <a:lnTo>
                    <a:pt x="15206" y="3917"/>
                  </a:lnTo>
                  <a:lnTo>
                    <a:pt x="15199" y="4019"/>
                  </a:lnTo>
                  <a:lnTo>
                    <a:pt x="15188" y="4120"/>
                  </a:lnTo>
                  <a:lnTo>
                    <a:pt x="15177" y="4219"/>
                  </a:lnTo>
                  <a:lnTo>
                    <a:pt x="15164" y="4316"/>
                  </a:lnTo>
                  <a:lnTo>
                    <a:pt x="15149" y="4411"/>
                  </a:lnTo>
                  <a:lnTo>
                    <a:pt x="15133" y="4505"/>
                  </a:lnTo>
                  <a:lnTo>
                    <a:pt x="15115" y="4597"/>
                  </a:lnTo>
                  <a:lnTo>
                    <a:pt x="15095" y="4687"/>
                  </a:lnTo>
                  <a:lnTo>
                    <a:pt x="15075" y="4776"/>
                  </a:lnTo>
                  <a:lnTo>
                    <a:pt x="15052" y="4864"/>
                  </a:lnTo>
                  <a:lnTo>
                    <a:pt x="15028" y="4949"/>
                  </a:lnTo>
                  <a:lnTo>
                    <a:pt x="15003" y="5033"/>
                  </a:lnTo>
                  <a:lnTo>
                    <a:pt x="14977" y="5115"/>
                  </a:lnTo>
                  <a:lnTo>
                    <a:pt x="14949" y="5196"/>
                  </a:lnTo>
                  <a:lnTo>
                    <a:pt x="14919" y="5274"/>
                  </a:lnTo>
                  <a:lnTo>
                    <a:pt x="14889" y="5352"/>
                  </a:lnTo>
                  <a:lnTo>
                    <a:pt x="14857" y="5427"/>
                  </a:lnTo>
                  <a:lnTo>
                    <a:pt x="14824" y="5501"/>
                  </a:lnTo>
                  <a:lnTo>
                    <a:pt x="14790" y="5573"/>
                  </a:lnTo>
                  <a:lnTo>
                    <a:pt x="14755" y="5643"/>
                  </a:lnTo>
                  <a:lnTo>
                    <a:pt x="14718" y="5712"/>
                  </a:lnTo>
                  <a:lnTo>
                    <a:pt x="14680" y="5779"/>
                  </a:lnTo>
                  <a:lnTo>
                    <a:pt x="14642" y="5844"/>
                  </a:lnTo>
                  <a:lnTo>
                    <a:pt x="14603" y="5908"/>
                  </a:lnTo>
                  <a:lnTo>
                    <a:pt x="14563" y="5970"/>
                  </a:lnTo>
                  <a:lnTo>
                    <a:pt x="14521" y="6030"/>
                  </a:lnTo>
                  <a:lnTo>
                    <a:pt x="14479" y="6087"/>
                  </a:lnTo>
                  <a:lnTo>
                    <a:pt x="14437" y="6144"/>
                  </a:lnTo>
                  <a:lnTo>
                    <a:pt x="14393" y="6199"/>
                  </a:lnTo>
                  <a:lnTo>
                    <a:pt x="14349" y="6252"/>
                  </a:lnTo>
                  <a:lnTo>
                    <a:pt x="14304" y="6304"/>
                  </a:lnTo>
                  <a:lnTo>
                    <a:pt x="14257" y="6353"/>
                  </a:lnTo>
                  <a:lnTo>
                    <a:pt x="14211" y="6400"/>
                  </a:lnTo>
                  <a:lnTo>
                    <a:pt x="14164" y="6447"/>
                  </a:lnTo>
                  <a:lnTo>
                    <a:pt x="14116" y="6491"/>
                  </a:lnTo>
                  <a:lnTo>
                    <a:pt x="14068" y="6533"/>
                  </a:lnTo>
                  <a:lnTo>
                    <a:pt x="14019" y="6574"/>
                  </a:lnTo>
                  <a:lnTo>
                    <a:pt x="13970" y="6614"/>
                  </a:lnTo>
                  <a:lnTo>
                    <a:pt x="13921" y="6651"/>
                  </a:lnTo>
                  <a:lnTo>
                    <a:pt x="13870" y="6686"/>
                  </a:lnTo>
                  <a:lnTo>
                    <a:pt x="13819" y="6720"/>
                  </a:lnTo>
                  <a:lnTo>
                    <a:pt x="13769" y="6751"/>
                  </a:lnTo>
                  <a:lnTo>
                    <a:pt x="13718" y="6781"/>
                  </a:lnTo>
                  <a:lnTo>
                    <a:pt x="13667" y="6809"/>
                  </a:lnTo>
                  <a:lnTo>
                    <a:pt x="13615" y="6835"/>
                  </a:lnTo>
                  <a:lnTo>
                    <a:pt x="13563" y="6860"/>
                  </a:lnTo>
                  <a:lnTo>
                    <a:pt x="13511" y="6882"/>
                  </a:lnTo>
                  <a:lnTo>
                    <a:pt x="13459" y="6904"/>
                  </a:lnTo>
                  <a:lnTo>
                    <a:pt x="13407" y="6923"/>
                  </a:lnTo>
                  <a:lnTo>
                    <a:pt x="13355" y="6940"/>
                  </a:lnTo>
                  <a:lnTo>
                    <a:pt x="13302" y="6956"/>
                  </a:lnTo>
                  <a:lnTo>
                    <a:pt x="13251" y="6969"/>
                  </a:lnTo>
                  <a:lnTo>
                    <a:pt x="13198" y="6980"/>
                  </a:lnTo>
                  <a:lnTo>
                    <a:pt x="13146" y="6991"/>
                  </a:lnTo>
                  <a:lnTo>
                    <a:pt x="13095" y="6998"/>
                  </a:lnTo>
                  <a:lnTo>
                    <a:pt x="13043" y="7004"/>
                  </a:lnTo>
                  <a:lnTo>
                    <a:pt x="12991" y="7008"/>
                  </a:lnTo>
                  <a:lnTo>
                    <a:pt x="12940" y="7011"/>
                  </a:lnTo>
                  <a:lnTo>
                    <a:pt x="12846" y="7011"/>
                  </a:lnTo>
                  <a:lnTo>
                    <a:pt x="12763" y="7010"/>
                  </a:lnTo>
                  <a:lnTo>
                    <a:pt x="12683" y="7007"/>
                  </a:lnTo>
                  <a:lnTo>
                    <a:pt x="12602" y="7003"/>
                  </a:lnTo>
                  <a:lnTo>
                    <a:pt x="12524" y="6997"/>
                  </a:lnTo>
                  <a:lnTo>
                    <a:pt x="12446" y="6990"/>
                  </a:lnTo>
                  <a:lnTo>
                    <a:pt x="12370" y="6980"/>
                  </a:lnTo>
                  <a:lnTo>
                    <a:pt x="12296" y="6970"/>
                  </a:lnTo>
                  <a:lnTo>
                    <a:pt x="12222" y="6958"/>
                  </a:lnTo>
                  <a:lnTo>
                    <a:pt x="12150" y="6944"/>
                  </a:lnTo>
                  <a:lnTo>
                    <a:pt x="12080" y="6929"/>
                  </a:lnTo>
                  <a:lnTo>
                    <a:pt x="12011" y="6913"/>
                  </a:lnTo>
                  <a:lnTo>
                    <a:pt x="11943" y="6896"/>
                  </a:lnTo>
                  <a:lnTo>
                    <a:pt x="11875" y="6877"/>
                  </a:lnTo>
                  <a:lnTo>
                    <a:pt x="11810" y="6858"/>
                  </a:lnTo>
                  <a:lnTo>
                    <a:pt x="11745" y="6838"/>
                  </a:lnTo>
                  <a:lnTo>
                    <a:pt x="11683" y="6816"/>
                  </a:lnTo>
                  <a:lnTo>
                    <a:pt x="11622" y="6794"/>
                  </a:lnTo>
                  <a:lnTo>
                    <a:pt x="11562" y="6770"/>
                  </a:lnTo>
                  <a:lnTo>
                    <a:pt x="11503" y="6746"/>
                  </a:lnTo>
                  <a:lnTo>
                    <a:pt x="11445" y="6722"/>
                  </a:lnTo>
                  <a:lnTo>
                    <a:pt x="11388" y="6696"/>
                  </a:lnTo>
                  <a:lnTo>
                    <a:pt x="11334" y="6670"/>
                  </a:lnTo>
                  <a:lnTo>
                    <a:pt x="11280" y="6643"/>
                  </a:lnTo>
                  <a:lnTo>
                    <a:pt x="11227" y="6617"/>
                  </a:lnTo>
                  <a:lnTo>
                    <a:pt x="11177" y="6589"/>
                  </a:lnTo>
                  <a:lnTo>
                    <a:pt x="11127" y="6561"/>
                  </a:lnTo>
                  <a:lnTo>
                    <a:pt x="11079" y="6532"/>
                  </a:lnTo>
                  <a:lnTo>
                    <a:pt x="11031" y="6504"/>
                  </a:lnTo>
                  <a:lnTo>
                    <a:pt x="10986" y="6476"/>
                  </a:lnTo>
                  <a:lnTo>
                    <a:pt x="10941" y="6446"/>
                  </a:lnTo>
                  <a:lnTo>
                    <a:pt x="10898" y="6417"/>
                  </a:lnTo>
                  <a:lnTo>
                    <a:pt x="10856" y="6388"/>
                  </a:lnTo>
                  <a:lnTo>
                    <a:pt x="10815" y="6358"/>
                  </a:lnTo>
                  <a:lnTo>
                    <a:pt x="10776" y="6329"/>
                  </a:lnTo>
                  <a:lnTo>
                    <a:pt x="10738" y="6300"/>
                  </a:lnTo>
                  <a:lnTo>
                    <a:pt x="10701" y="6272"/>
                  </a:lnTo>
                  <a:lnTo>
                    <a:pt x="10666" y="6243"/>
                  </a:lnTo>
                  <a:lnTo>
                    <a:pt x="10632" y="6215"/>
                  </a:lnTo>
                  <a:lnTo>
                    <a:pt x="10599" y="6186"/>
                  </a:lnTo>
                  <a:lnTo>
                    <a:pt x="10568" y="6159"/>
                  </a:lnTo>
                  <a:lnTo>
                    <a:pt x="10537" y="6131"/>
                  </a:lnTo>
                  <a:lnTo>
                    <a:pt x="10508" y="6105"/>
                  </a:lnTo>
                  <a:lnTo>
                    <a:pt x="10480" y="6079"/>
                  </a:lnTo>
                  <a:lnTo>
                    <a:pt x="10454" y="6053"/>
                  </a:lnTo>
                  <a:lnTo>
                    <a:pt x="10429" y="6028"/>
                  </a:lnTo>
                  <a:lnTo>
                    <a:pt x="10405" y="6005"/>
                  </a:lnTo>
                  <a:lnTo>
                    <a:pt x="10383" y="5982"/>
                  </a:lnTo>
                  <a:lnTo>
                    <a:pt x="10361" y="5959"/>
                  </a:lnTo>
                  <a:lnTo>
                    <a:pt x="10341" y="5938"/>
                  </a:lnTo>
                  <a:lnTo>
                    <a:pt x="10323" y="5917"/>
                  </a:lnTo>
                  <a:lnTo>
                    <a:pt x="10305" y="5898"/>
                  </a:lnTo>
                  <a:lnTo>
                    <a:pt x="10290" y="5879"/>
                  </a:lnTo>
                  <a:lnTo>
                    <a:pt x="10274" y="5863"/>
                  </a:lnTo>
                  <a:lnTo>
                    <a:pt x="10261" y="5846"/>
                  </a:lnTo>
                  <a:lnTo>
                    <a:pt x="10250" y="5832"/>
                  </a:lnTo>
                  <a:lnTo>
                    <a:pt x="10238" y="5818"/>
                  </a:lnTo>
                  <a:lnTo>
                    <a:pt x="10229" y="5806"/>
                  </a:lnTo>
                  <a:lnTo>
                    <a:pt x="10221" y="5796"/>
                  </a:lnTo>
                  <a:lnTo>
                    <a:pt x="10213" y="5786"/>
                  </a:lnTo>
                  <a:lnTo>
                    <a:pt x="10207" y="5778"/>
                  </a:lnTo>
                  <a:lnTo>
                    <a:pt x="10203" y="5773"/>
                  </a:lnTo>
                  <a:lnTo>
                    <a:pt x="10200" y="5768"/>
                  </a:lnTo>
                  <a:lnTo>
                    <a:pt x="10198" y="5766"/>
                  </a:lnTo>
                  <a:lnTo>
                    <a:pt x="10197" y="5765"/>
                  </a:lnTo>
                  <a:lnTo>
                    <a:pt x="10197" y="5766"/>
                  </a:lnTo>
                  <a:lnTo>
                    <a:pt x="10197" y="5770"/>
                  </a:lnTo>
                  <a:lnTo>
                    <a:pt x="10196" y="5776"/>
                  </a:lnTo>
                  <a:lnTo>
                    <a:pt x="10194" y="5785"/>
                  </a:lnTo>
                  <a:lnTo>
                    <a:pt x="10193" y="5797"/>
                  </a:lnTo>
                  <a:lnTo>
                    <a:pt x="10191" y="5810"/>
                  </a:lnTo>
                  <a:lnTo>
                    <a:pt x="10189" y="5826"/>
                  </a:lnTo>
                  <a:lnTo>
                    <a:pt x="10187" y="5844"/>
                  </a:lnTo>
                  <a:lnTo>
                    <a:pt x="10185" y="5864"/>
                  </a:lnTo>
                  <a:lnTo>
                    <a:pt x="10182" y="5885"/>
                  </a:lnTo>
                  <a:lnTo>
                    <a:pt x="10179" y="5909"/>
                  </a:lnTo>
                  <a:lnTo>
                    <a:pt x="10177" y="5935"/>
                  </a:lnTo>
                  <a:lnTo>
                    <a:pt x="10175" y="5963"/>
                  </a:lnTo>
                  <a:lnTo>
                    <a:pt x="10172" y="5991"/>
                  </a:lnTo>
                  <a:lnTo>
                    <a:pt x="10170" y="6021"/>
                  </a:lnTo>
                  <a:lnTo>
                    <a:pt x="10168" y="6053"/>
                  </a:lnTo>
                  <a:lnTo>
                    <a:pt x="10165" y="6086"/>
                  </a:lnTo>
                  <a:lnTo>
                    <a:pt x="10163" y="6121"/>
                  </a:lnTo>
                  <a:lnTo>
                    <a:pt x="10162" y="6157"/>
                  </a:lnTo>
                  <a:lnTo>
                    <a:pt x="10160" y="6194"/>
                  </a:lnTo>
                  <a:lnTo>
                    <a:pt x="10159" y="6231"/>
                  </a:lnTo>
                  <a:lnTo>
                    <a:pt x="10158" y="6271"/>
                  </a:lnTo>
                  <a:lnTo>
                    <a:pt x="10157" y="6351"/>
                  </a:lnTo>
                  <a:lnTo>
                    <a:pt x="10157" y="6434"/>
                  </a:lnTo>
                  <a:lnTo>
                    <a:pt x="10159" y="6520"/>
                  </a:lnTo>
                  <a:lnTo>
                    <a:pt x="10163" y="6607"/>
                  </a:lnTo>
                  <a:lnTo>
                    <a:pt x="10170" y="6696"/>
                  </a:lnTo>
                  <a:lnTo>
                    <a:pt x="10179" y="6784"/>
                  </a:lnTo>
                  <a:lnTo>
                    <a:pt x="10192" y="6872"/>
                  </a:lnTo>
                  <a:lnTo>
                    <a:pt x="10207" y="6959"/>
                  </a:lnTo>
                  <a:lnTo>
                    <a:pt x="10226" y="7044"/>
                  </a:lnTo>
                  <a:lnTo>
                    <a:pt x="10249" y="7128"/>
                  </a:lnTo>
                  <a:lnTo>
                    <a:pt x="10262" y="7168"/>
                  </a:lnTo>
                  <a:lnTo>
                    <a:pt x="10275" y="7207"/>
                  </a:lnTo>
                  <a:lnTo>
                    <a:pt x="10291" y="7246"/>
                  </a:lnTo>
                  <a:lnTo>
                    <a:pt x="10306" y="7283"/>
                  </a:lnTo>
                  <a:lnTo>
                    <a:pt x="10324" y="7320"/>
                  </a:lnTo>
                  <a:lnTo>
                    <a:pt x="10342" y="7355"/>
                  </a:lnTo>
                  <a:lnTo>
                    <a:pt x="10361" y="7389"/>
                  </a:lnTo>
                  <a:lnTo>
                    <a:pt x="10383" y="7422"/>
                  </a:lnTo>
                  <a:lnTo>
                    <a:pt x="10404" y="7454"/>
                  </a:lnTo>
                  <a:lnTo>
                    <a:pt x="10427" y="7484"/>
                  </a:lnTo>
                  <a:lnTo>
                    <a:pt x="10452" y="7512"/>
                  </a:lnTo>
                  <a:lnTo>
                    <a:pt x="10478" y="7539"/>
                  </a:lnTo>
                  <a:lnTo>
                    <a:pt x="10506" y="7564"/>
                  </a:lnTo>
                  <a:lnTo>
                    <a:pt x="10535" y="7587"/>
                  </a:lnTo>
                  <a:lnTo>
                    <a:pt x="10564" y="7609"/>
                  </a:lnTo>
                  <a:lnTo>
                    <a:pt x="10596" y="7627"/>
                  </a:lnTo>
                  <a:lnTo>
                    <a:pt x="10629" y="7645"/>
                  </a:lnTo>
                  <a:lnTo>
                    <a:pt x="10665" y="7660"/>
                  </a:lnTo>
                  <a:lnTo>
                    <a:pt x="10702" y="7672"/>
                  </a:lnTo>
                  <a:lnTo>
                    <a:pt x="10740" y="7683"/>
                  </a:lnTo>
                  <a:lnTo>
                    <a:pt x="10779" y="7691"/>
                  </a:lnTo>
                  <a:lnTo>
                    <a:pt x="10820" y="7697"/>
                  </a:lnTo>
                  <a:lnTo>
                    <a:pt x="10882" y="7697"/>
                  </a:lnTo>
                  <a:lnTo>
                    <a:pt x="10923" y="7695"/>
                  </a:lnTo>
                  <a:lnTo>
                    <a:pt x="10962" y="7690"/>
                  </a:lnTo>
                  <a:lnTo>
                    <a:pt x="11000" y="7683"/>
                  </a:lnTo>
                  <a:lnTo>
                    <a:pt x="11037" y="7671"/>
                  </a:lnTo>
                  <a:lnTo>
                    <a:pt x="11073" y="7658"/>
                  </a:lnTo>
                  <a:lnTo>
                    <a:pt x="11108" y="7643"/>
                  </a:lnTo>
                  <a:lnTo>
                    <a:pt x="11142" y="7624"/>
                  </a:lnTo>
                  <a:lnTo>
                    <a:pt x="11175" y="7604"/>
                  </a:lnTo>
                  <a:lnTo>
                    <a:pt x="11206" y="7583"/>
                  </a:lnTo>
                  <a:lnTo>
                    <a:pt x="11235" y="7559"/>
                  </a:lnTo>
                  <a:lnTo>
                    <a:pt x="11264" y="7535"/>
                  </a:lnTo>
                  <a:lnTo>
                    <a:pt x="11291" y="7510"/>
                  </a:lnTo>
                  <a:lnTo>
                    <a:pt x="11318" y="7483"/>
                  </a:lnTo>
                  <a:lnTo>
                    <a:pt x="11343" y="7456"/>
                  </a:lnTo>
                  <a:lnTo>
                    <a:pt x="11367" y="7428"/>
                  </a:lnTo>
                  <a:lnTo>
                    <a:pt x="11389" y="7401"/>
                  </a:lnTo>
                  <a:lnTo>
                    <a:pt x="11411" y="7373"/>
                  </a:lnTo>
                  <a:lnTo>
                    <a:pt x="11431" y="7346"/>
                  </a:lnTo>
                  <a:lnTo>
                    <a:pt x="11449" y="7318"/>
                  </a:lnTo>
                  <a:lnTo>
                    <a:pt x="11467" y="7292"/>
                  </a:lnTo>
                  <a:lnTo>
                    <a:pt x="11483" y="7267"/>
                  </a:lnTo>
                  <a:lnTo>
                    <a:pt x="11498" y="7242"/>
                  </a:lnTo>
                  <a:lnTo>
                    <a:pt x="11511" y="7219"/>
                  </a:lnTo>
                  <a:lnTo>
                    <a:pt x="11522" y="7198"/>
                  </a:lnTo>
                  <a:lnTo>
                    <a:pt x="11534" y="7177"/>
                  </a:lnTo>
                  <a:lnTo>
                    <a:pt x="11543" y="7159"/>
                  </a:lnTo>
                  <a:lnTo>
                    <a:pt x="11550" y="7144"/>
                  </a:lnTo>
                  <a:lnTo>
                    <a:pt x="11558" y="7130"/>
                  </a:lnTo>
                  <a:lnTo>
                    <a:pt x="11562" y="7119"/>
                  </a:lnTo>
                  <a:lnTo>
                    <a:pt x="11566" y="7111"/>
                  </a:lnTo>
                  <a:lnTo>
                    <a:pt x="11568" y="7106"/>
                  </a:lnTo>
                  <a:lnTo>
                    <a:pt x="11569" y="7105"/>
                  </a:lnTo>
                  <a:lnTo>
                    <a:pt x="11724" y="7136"/>
                  </a:lnTo>
                  <a:lnTo>
                    <a:pt x="11724" y="7136"/>
                  </a:lnTo>
                  <a:lnTo>
                    <a:pt x="11724" y="7138"/>
                  </a:lnTo>
                  <a:lnTo>
                    <a:pt x="11723" y="7142"/>
                  </a:lnTo>
                  <a:lnTo>
                    <a:pt x="11721" y="7146"/>
                  </a:lnTo>
                  <a:lnTo>
                    <a:pt x="11720" y="7152"/>
                  </a:lnTo>
                  <a:lnTo>
                    <a:pt x="11718" y="7158"/>
                  </a:lnTo>
                  <a:lnTo>
                    <a:pt x="11714" y="7167"/>
                  </a:lnTo>
                  <a:lnTo>
                    <a:pt x="11712" y="7176"/>
                  </a:lnTo>
                  <a:lnTo>
                    <a:pt x="11705" y="7197"/>
                  </a:lnTo>
                  <a:lnTo>
                    <a:pt x="11696" y="7222"/>
                  </a:lnTo>
                  <a:lnTo>
                    <a:pt x="11686" y="7250"/>
                  </a:lnTo>
                  <a:lnTo>
                    <a:pt x="11674" y="7282"/>
                  </a:lnTo>
                  <a:lnTo>
                    <a:pt x="11660" y="7316"/>
                  </a:lnTo>
                  <a:lnTo>
                    <a:pt x="11644" y="7352"/>
                  </a:lnTo>
                  <a:lnTo>
                    <a:pt x="11627" y="7391"/>
                  </a:lnTo>
                  <a:lnTo>
                    <a:pt x="11607" y="7431"/>
                  </a:lnTo>
                  <a:lnTo>
                    <a:pt x="11586" y="7474"/>
                  </a:lnTo>
                  <a:lnTo>
                    <a:pt x="11563" y="7516"/>
                  </a:lnTo>
                  <a:lnTo>
                    <a:pt x="11538" y="7559"/>
                  </a:lnTo>
                  <a:lnTo>
                    <a:pt x="11510" y="7603"/>
                  </a:lnTo>
                  <a:lnTo>
                    <a:pt x="11480" y="7647"/>
                  </a:lnTo>
                  <a:lnTo>
                    <a:pt x="11449" y="7690"/>
                  </a:lnTo>
                  <a:lnTo>
                    <a:pt x="11415" y="7733"/>
                  </a:lnTo>
                  <a:lnTo>
                    <a:pt x="11379" y="7774"/>
                  </a:lnTo>
                  <a:lnTo>
                    <a:pt x="11341" y="7816"/>
                  </a:lnTo>
                  <a:lnTo>
                    <a:pt x="11299" y="7854"/>
                  </a:lnTo>
                  <a:lnTo>
                    <a:pt x="11257" y="7891"/>
                  </a:lnTo>
                  <a:lnTo>
                    <a:pt x="11212" y="7925"/>
                  </a:lnTo>
                  <a:lnTo>
                    <a:pt x="11164" y="7956"/>
                  </a:lnTo>
                  <a:lnTo>
                    <a:pt x="11114" y="7985"/>
                  </a:lnTo>
                  <a:lnTo>
                    <a:pt x="11061" y="8009"/>
                  </a:lnTo>
                  <a:lnTo>
                    <a:pt x="11005" y="8031"/>
                  </a:lnTo>
                  <a:lnTo>
                    <a:pt x="10977" y="8040"/>
                  </a:lnTo>
                  <a:lnTo>
                    <a:pt x="10947" y="8047"/>
                  </a:lnTo>
                  <a:lnTo>
                    <a:pt x="10917" y="8055"/>
                  </a:lnTo>
                  <a:lnTo>
                    <a:pt x="10888" y="8061"/>
                  </a:lnTo>
                  <a:lnTo>
                    <a:pt x="10856" y="8065"/>
                  </a:lnTo>
                  <a:lnTo>
                    <a:pt x="10824" y="8068"/>
                  </a:lnTo>
                  <a:lnTo>
                    <a:pt x="10792" y="8070"/>
                  </a:lnTo>
                  <a:lnTo>
                    <a:pt x="10759" y="8071"/>
                  </a:lnTo>
                  <a:lnTo>
                    <a:pt x="10711" y="8069"/>
                  </a:lnTo>
                  <a:lnTo>
                    <a:pt x="10665" y="8065"/>
                  </a:lnTo>
                  <a:lnTo>
                    <a:pt x="10618" y="8058"/>
                  </a:lnTo>
                  <a:lnTo>
                    <a:pt x="10572" y="8047"/>
                  </a:lnTo>
                  <a:lnTo>
                    <a:pt x="10524" y="8034"/>
                  </a:lnTo>
                  <a:lnTo>
                    <a:pt x="10478" y="8019"/>
                  </a:lnTo>
                  <a:lnTo>
                    <a:pt x="10431" y="7999"/>
                  </a:lnTo>
                  <a:lnTo>
                    <a:pt x="10384" y="7977"/>
                  </a:lnTo>
                  <a:lnTo>
                    <a:pt x="10331" y="7952"/>
                  </a:lnTo>
                  <a:lnTo>
                    <a:pt x="10276" y="7924"/>
                  </a:lnTo>
                  <a:lnTo>
                    <a:pt x="10222" y="7892"/>
                  </a:lnTo>
                  <a:lnTo>
                    <a:pt x="10166" y="7857"/>
                  </a:lnTo>
                  <a:lnTo>
                    <a:pt x="10109" y="7821"/>
                  </a:lnTo>
                  <a:lnTo>
                    <a:pt x="10053" y="7781"/>
                  </a:lnTo>
                  <a:lnTo>
                    <a:pt x="9999" y="7739"/>
                  </a:lnTo>
                  <a:lnTo>
                    <a:pt x="9944" y="7696"/>
                  </a:lnTo>
                  <a:lnTo>
                    <a:pt x="9890" y="7652"/>
                  </a:lnTo>
                  <a:lnTo>
                    <a:pt x="9839" y="7607"/>
                  </a:lnTo>
                  <a:lnTo>
                    <a:pt x="9788" y="7560"/>
                  </a:lnTo>
                  <a:lnTo>
                    <a:pt x="9740" y="7513"/>
                  </a:lnTo>
                  <a:lnTo>
                    <a:pt x="9694" y="7465"/>
                  </a:lnTo>
                  <a:lnTo>
                    <a:pt x="9651" y="7417"/>
                  </a:lnTo>
                  <a:lnTo>
                    <a:pt x="9611" y="7370"/>
                  </a:lnTo>
                  <a:lnTo>
                    <a:pt x="9573" y="7323"/>
                  </a:lnTo>
                  <a:lnTo>
                    <a:pt x="9524" y="7310"/>
                  </a:lnTo>
                  <a:lnTo>
                    <a:pt x="9475" y="7295"/>
                  </a:lnTo>
                  <a:lnTo>
                    <a:pt x="9426" y="7279"/>
                  </a:lnTo>
                  <a:lnTo>
                    <a:pt x="9377" y="7260"/>
                  </a:lnTo>
                  <a:lnTo>
                    <a:pt x="9330" y="7241"/>
                  </a:lnTo>
                  <a:lnTo>
                    <a:pt x="9282" y="7219"/>
                  </a:lnTo>
                  <a:lnTo>
                    <a:pt x="9236" y="7197"/>
                  </a:lnTo>
                  <a:lnTo>
                    <a:pt x="9189" y="7173"/>
                  </a:lnTo>
                  <a:lnTo>
                    <a:pt x="9145" y="7148"/>
                  </a:lnTo>
                  <a:lnTo>
                    <a:pt x="9101" y="7123"/>
                  </a:lnTo>
                  <a:lnTo>
                    <a:pt x="9057" y="7098"/>
                  </a:lnTo>
                  <a:lnTo>
                    <a:pt x="9016" y="7071"/>
                  </a:lnTo>
                  <a:lnTo>
                    <a:pt x="8975" y="7044"/>
                  </a:lnTo>
                  <a:lnTo>
                    <a:pt x="8935" y="7017"/>
                  </a:lnTo>
                  <a:lnTo>
                    <a:pt x="8897" y="6991"/>
                  </a:lnTo>
                  <a:lnTo>
                    <a:pt x="8861" y="6965"/>
                  </a:lnTo>
                  <a:lnTo>
                    <a:pt x="8826" y="6938"/>
                  </a:lnTo>
                  <a:lnTo>
                    <a:pt x="8793" y="6912"/>
                  </a:lnTo>
                  <a:lnTo>
                    <a:pt x="8761" y="6888"/>
                  </a:lnTo>
                  <a:lnTo>
                    <a:pt x="8731" y="6864"/>
                  </a:lnTo>
                  <a:lnTo>
                    <a:pt x="8703" y="6841"/>
                  </a:lnTo>
                  <a:lnTo>
                    <a:pt x="8677" y="6819"/>
                  </a:lnTo>
                  <a:lnTo>
                    <a:pt x="8654" y="6798"/>
                  </a:lnTo>
                  <a:lnTo>
                    <a:pt x="8632" y="6779"/>
                  </a:lnTo>
                  <a:lnTo>
                    <a:pt x="8612" y="6762"/>
                  </a:lnTo>
                  <a:lnTo>
                    <a:pt x="8595" y="6746"/>
                  </a:lnTo>
                  <a:lnTo>
                    <a:pt x="8580" y="6733"/>
                  </a:lnTo>
                  <a:lnTo>
                    <a:pt x="8568" y="6721"/>
                  </a:lnTo>
                  <a:lnTo>
                    <a:pt x="8559" y="6711"/>
                  </a:lnTo>
                  <a:lnTo>
                    <a:pt x="8551" y="6705"/>
                  </a:lnTo>
                  <a:lnTo>
                    <a:pt x="8547" y="6701"/>
                  </a:lnTo>
                  <a:lnTo>
                    <a:pt x="8545" y="6699"/>
                  </a:lnTo>
                  <a:lnTo>
                    <a:pt x="8546" y="6701"/>
                  </a:lnTo>
                  <a:lnTo>
                    <a:pt x="8547" y="6706"/>
                  </a:lnTo>
                  <a:lnTo>
                    <a:pt x="8549" y="6716"/>
                  </a:lnTo>
                  <a:lnTo>
                    <a:pt x="8553" y="6728"/>
                  </a:lnTo>
                  <a:lnTo>
                    <a:pt x="8559" y="6743"/>
                  </a:lnTo>
                  <a:lnTo>
                    <a:pt x="8565" y="6762"/>
                  </a:lnTo>
                  <a:lnTo>
                    <a:pt x="8574" y="6784"/>
                  </a:lnTo>
                  <a:lnTo>
                    <a:pt x="8584" y="6808"/>
                  </a:lnTo>
                  <a:lnTo>
                    <a:pt x="8597" y="6836"/>
                  </a:lnTo>
                  <a:lnTo>
                    <a:pt x="8612" y="6867"/>
                  </a:lnTo>
                  <a:lnTo>
                    <a:pt x="8630" y="6900"/>
                  </a:lnTo>
                  <a:lnTo>
                    <a:pt x="8651" y="6936"/>
                  </a:lnTo>
                  <a:lnTo>
                    <a:pt x="8674" y="6975"/>
                  </a:lnTo>
                  <a:lnTo>
                    <a:pt x="8701" y="7015"/>
                  </a:lnTo>
                  <a:lnTo>
                    <a:pt x="8730" y="7059"/>
                  </a:lnTo>
                  <a:lnTo>
                    <a:pt x="8764" y="7105"/>
                  </a:lnTo>
                  <a:lnTo>
                    <a:pt x="8812" y="7163"/>
                  </a:lnTo>
                  <a:lnTo>
                    <a:pt x="8862" y="7218"/>
                  </a:lnTo>
                  <a:lnTo>
                    <a:pt x="8914" y="7272"/>
                  </a:lnTo>
                  <a:lnTo>
                    <a:pt x="8966" y="7323"/>
                  </a:lnTo>
                  <a:lnTo>
                    <a:pt x="9019" y="7373"/>
                  </a:lnTo>
                  <a:lnTo>
                    <a:pt x="9071" y="7419"/>
                  </a:lnTo>
                  <a:lnTo>
                    <a:pt x="9121" y="7462"/>
                  </a:lnTo>
                  <a:lnTo>
                    <a:pt x="9169" y="7501"/>
                  </a:lnTo>
                  <a:lnTo>
                    <a:pt x="9214" y="7539"/>
                  </a:lnTo>
                  <a:lnTo>
                    <a:pt x="9235" y="7555"/>
                  </a:lnTo>
                  <a:lnTo>
                    <a:pt x="9255" y="7570"/>
                  </a:lnTo>
                  <a:lnTo>
                    <a:pt x="9275" y="7585"/>
                  </a:lnTo>
                  <a:lnTo>
                    <a:pt x="9293" y="7598"/>
                  </a:lnTo>
                  <a:lnTo>
                    <a:pt x="9309" y="7611"/>
                  </a:lnTo>
                  <a:lnTo>
                    <a:pt x="9325" y="7622"/>
                  </a:lnTo>
                  <a:lnTo>
                    <a:pt x="9338" y="7631"/>
                  </a:lnTo>
                  <a:lnTo>
                    <a:pt x="9350" y="7641"/>
                  </a:lnTo>
                  <a:lnTo>
                    <a:pt x="9362" y="7648"/>
                  </a:lnTo>
                  <a:lnTo>
                    <a:pt x="9370" y="7654"/>
                  </a:lnTo>
                  <a:lnTo>
                    <a:pt x="9377" y="7659"/>
                  </a:lnTo>
                  <a:lnTo>
                    <a:pt x="9382" y="7662"/>
                  </a:lnTo>
                  <a:lnTo>
                    <a:pt x="9386" y="7665"/>
                  </a:lnTo>
                  <a:lnTo>
                    <a:pt x="9387" y="7665"/>
                  </a:lnTo>
                  <a:lnTo>
                    <a:pt x="9387" y="7666"/>
                  </a:lnTo>
                  <a:lnTo>
                    <a:pt x="9386" y="7670"/>
                  </a:lnTo>
                  <a:lnTo>
                    <a:pt x="9382" y="7677"/>
                  </a:lnTo>
                  <a:lnTo>
                    <a:pt x="9379" y="7684"/>
                  </a:lnTo>
                  <a:lnTo>
                    <a:pt x="9376" y="7694"/>
                  </a:lnTo>
                  <a:lnTo>
                    <a:pt x="9371" y="7706"/>
                  </a:lnTo>
                  <a:lnTo>
                    <a:pt x="9366" y="7721"/>
                  </a:lnTo>
                  <a:lnTo>
                    <a:pt x="9360" y="7737"/>
                  </a:lnTo>
                  <a:lnTo>
                    <a:pt x="9352" y="7756"/>
                  </a:lnTo>
                  <a:lnTo>
                    <a:pt x="9344" y="7775"/>
                  </a:lnTo>
                  <a:lnTo>
                    <a:pt x="9336" y="7797"/>
                  </a:lnTo>
                  <a:lnTo>
                    <a:pt x="9327" y="7821"/>
                  </a:lnTo>
                  <a:lnTo>
                    <a:pt x="9317" y="7845"/>
                  </a:lnTo>
                  <a:lnTo>
                    <a:pt x="9307" y="7872"/>
                  </a:lnTo>
                  <a:lnTo>
                    <a:pt x="9296" y="7901"/>
                  </a:lnTo>
                  <a:lnTo>
                    <a:pt x="9284" y="7930"/>
                  </a:lnTo>
                  <a:lnTo>
                    <a:pt x="9272" y="7962"/>
                  </a:lnTo>
                  <a:lnTo>
                    <a:pt x="9260" y="7994"/>
                  </a:lnTo>
                  <a:lnTo>
                    <a:pt x="9246" y="8027"/>
                  </a:lnTo>
                  <a:lnTo>
                    <a:pt x="9232" y="8062"/>
                  </a:lnTo>
                  <a:lnTo>
                    <a:pt x="9217" y="8098"/>
                  </a:lnTo>
                  <a:lnTo>
                    <a:pt x="9203" y="8135"/>
                  </a:lnTo>
                  <a:lnTo>
                    <a:pt x="9172" y="8211"/>
                  </a:lnTo>
                  <a:lnTo>
                    <a:pt x="9139" y="8291"/>
                  </a:lnTo>
                  <a:lnTo>
                    <a:pt x="9105" y="8374"/>
                  </a:lnTo>
                  <a:lnTo>
                    <a:pt x="9070" y="8459"/>
                  </a:lnTo>
                  <a:lnTo>
                    <a:pt x="9032" y="8546"/>
                  </a:lnTo>
                  <a:lnTo>
                    <a:pt x="8994" y="8635"/>
                  </a:lnTo>
                  <a:lnTo>
                    <a:pt x="8956" y="8723"/>
                  </a:lnTo>
                  <a:lnTo>
                    <a:pt x="8878" y="8901"/>
                  </a:lnTo>
                  <a:lnTo>
                    <a:pt x="8837" y="8989"/>
                  </a:lnTo>
                  <a:lnTo>
                    <a:pt x="8797" y="9075"/>
                  </a:lnTo>
                  <a:lnTo>
                    <a:pt x="8757" y="9161"/>
                  </a:lnTo>
                  <a:lnTo>
                    <a:pt x="8717" y="9243"/>
                  </a:lnTo>
                  <a:lnTo>
                    <a:pt x="8676" y="9323"/>
                  </a:lnTo>
                  <a:lnTo>
                    <a:pt x="8637" y="9399"/>
                  </a:lnTo>
                  <a:lnTo>
                    <a:pt x="8617" y="9435"/>
                  </a:lnTo>
                  <a:lnTo>
                    <a:pt x="8599" y="9471"/>
                  </a:lnTo>
                  <a:lnTo>
                    <a:pt x="8579" y="9505"/>
                  </a:lnTo>
                  <a:lnTo>
                    <a:pt x="8561" y="9539"/>
                  </a:lnTo>
                  <a:lnTo>
                    <a:pt x="8542" y="9571"/>
                  </a:lnTo>
                  <a:lnTo>
                    <a:pt x="8524" y="9601"/>
                  </a:lnTo>
                  <a:lnTo>
                    <a:pt x="8506" y="9631"/>
                  </a:lnTo>
                  <a:lnTo>
                    <a:pt x="8488" y="9658"/>
                  </a:lnTo>
                  <a:lnTo>
                    <a:pt x="8471" y="9684"/>
                  </a:lnTo>
                  <a:lnTo>
                    <a:pt x="8453" y="9709"/>
                  </a:lnTo>
                  <a:lnTo>
                    <a:pt x="8437" y="9733"/>
                  </a:lnTo>
                  <a:lnTo>
                    <a:pt x="8420" y="9753"/>
                  </a:lnTo>
                  <a:lnTo>
                    <a:pt x="8388" y="9794"/>
                  </a:lnTo>
                  <a:lnTo>
                    <a:pt x="8354" y="9835"/>
                  </a:lnTo>
                  <a:lnTo>
                    <a:pt x="8284" y="9913"/>
                  </a:lnTo>
                  <a:lnTo>
                    <a:pt x="8210" y="9990"/>
                  </a:lnTo>
                  <a:lnTo>
                    <a:pt x="8132" y="10065"/>
                  </a:lnTo>
                  <a:lnTo>
                    <a:pt x="8052" y="10138"/>
                  </a:lnTo>
                  <a:lnTo>
                    <a:pt x="7969" y="10212"/>
                  </a:lnTo>
                  <a:lnTo>
                    <a:pt x="7885" y="10283"/>
                  </a:lnTo>
                  <a:lnTo>
                    <a:pt x="7798" y="10354"/>
                  </a:lnTo>
                  <a:lnTo>
                    <a:pt x="7709" y="10423"/>
                  </a:lnTo>
                  <a:lnTo>
                    <a:pt x="7620" y="10493"/>
                  </a:lnTo>
                  <a:lnTo>
                    <a:pt x="7440" y="10630"/>
                  </a:lnTo>
                  <a:lnTo>
                    <a:pt x="7258" y="10768"/>
                  </a:lnTo>
                  <a:lnTo>
                    <a:pt x="7169" y="10837"/>
                  </a:lnTo>
                  <a:lnTo>
                    <a:pt x="7080" y="10907"/>
                  </a:lnTo>
                  <a:lnTo>
                    <a:pt x="7046" y="10935"/>
                  </a:lnTo>
                  <a:lnTo>
                    <a:pt x="7013" y="10960"/>
                  </a:lnTo>
                  <a:lnTo>
                    <a:pt x="6981" y="10984"/>
                  </a:lnTo>
                  <a:lnTo>
                    <a:pt x="6951" y="11007"/>
                  </a:lnTo>
                  <a:lnTo>
                    <a:pt x="6921" y="11026"/>
                  </a:lnTo>
                  <a:lnTo>
                    <a:pt x="6894" y="11044"/>
                  </a:lnTo>
                  <a:lnTo>
                    <a:pt x="6866" y="11060"/>
                  </a:lnTo>
                  <a:lnTo>
                    <a:pt x="6839" y="11074"/>
                  </a:lnTo>
                  <a:lnTo>
                    <a:pt x="6813" y="11086"/>
                  </a:lnTo>
                  <a:lnTo>
                    <a:pt x="6788" y="11097"/>
                  </a:lnTo>
                  <a:lnTo>
                    <a:pt x="6763" y="11106"/>
                  </a:lnTo>
                  <a:lnTo>
                    <a:pt x="6739" y="11113"/>
                  </a:lnTo>
                  <a:lnTo>
                    <a:pt x="6715" y="11118"/>
                  </a:lnTo>
                  <a:lnTo>
                    <a:pt x="6691" y="11122"/>
                  </a:lnTo>
                  <a:lnTo>
                    <a:pt x="6667" y="11124"/>
                  </a:lnTo>
                  <a:lnTo>
                    <a:pt x="6645" y="11125"/>
                  </a:lnTo>
                  <a:lnTo>
                    <a:pt x="6627" y="11124"/>
                  </a:lnTo>
                  <a:lnTo>
                    <a:pt x="6610" y="11123"/>
                  </a:lnTo>
                  <a:lnTo>
                    <a:pt x="6592" y="11120"/>
                  </a:lnTo>
                  <a:lnTo>
                    <a:pt x="6576" y="11116"/>
                  </a:lnTo>
                  <a:lnTo>
                    <a:pt x="6558" y="11111"/>
                  </a:lnTo>
                  <a:lnTo>
                    <a:pt x="6541" y="11105"/>
                  </a:lnTo>
                  <a:lnTo>
                    <a:pt x="6524" y="11097"/>
                  </a:lnTo>
                  <a:lnTo>
                    <a:pt x="6506" y="11089"/>
                  </a:lnTo>
                  <a:lnTo>
                    <a:pt x="6489" y="11080"/>
                  </a:lnTo>
                  <a:lnTo>
                    <a:pt x="6471" y="11070"/>
                  </a:lnTo>
                  <a:lnTo>
                    <a:pt x="6454" y="11057"/>
                  </a:lnTo>
                  <a:lnTo>
                    <a:pt x="6436" y="11044"/>
                  </a:lnTo>
                  <a:lnTo>
                    <a:pt x="6418" y="11030"/>
                  </a:lnTo>
                  <a:lnTo>
                    <a:pt x="6399" y="11015"/>
                  </a:lnTo>
                  <a:lnTo>
                    <a:pt x="6379" y="10998"/>
                  </a:lnTo>
                  <a:lnTo>
                    <a:pt x="6360" y="10981"/>
                  </a:lnTo>
                  <a:lnTo>
                    <a:pt x="6340" y="10961"/>
                  </a:lnTo>
                  <a:lnTo>
                    <a:pt x="6320" y="10942"/>
                  </a:lnTo>
                  <a:lnTo>
                    <a:pt x="6299" y="10920"/>
                  </a:lnTo>
                  <a:lnTo>
                    <a:pt x="6277" y="10898"/>
                  </a:lnTo>
                  <a:lnTo>
                    <a:pt x="6255" y="10874"/>
                  </a:lnTo>
                  <a:lnTo>
                    <a:pt x="6232" y="10849"/>
                  </a:lnTo>
                  <a:lnTo>
                    <a:pt x="6208" y="10823"/>
                  </a:lnTo>
                  <a:lnTo>
                    <a:pt x="6184" y="10796"/>
                  </a:lnTo>
                  <a:lnTo>
                    <a:pt x="6160" y="10768"/>
                  </a:lnTo>
                  <a:lnTo>
                    <a:pt x="6134" y="10738"/>
                  </a:lnTo>
                  <a:lnTo>
                    <a:pt x="6107" y="10707"/>
                  </a:lnTo>
                  <a:lnTo>
                    <a:pt x="6079" y="10674"/>
                  </a:lnTo>
                  <a:lnTo>
                    <a:pt x="6050" y="10641"/>
                  </a:lnTo>
                  <a:lnTo>
                    <a:pt x="6021" y="10606"/>
                  </a:lnTo>
                  <a:lnTo>
                    <a:pt x="5990" y="10570"/>
                  </a:lnTo>
                  <a:lnTo>
                    <a:pt x="5958" y="10533"/>
                  </a:lnTo>
                  <a:lnTo>
                    <a:pt x="5938" y="10505"/>
                  </a:lnTo>
                  <a:lnTo>
                    <a:pt x="5917" y="10478"/>
                  </a:lnTo>
                  <a:lnTo>
                    <a:pt x="5897" y="10453"/>
                  </a:lnTo>
                  <a:lnTo>
                    <a:pt x="5880" y="10427"/>
                  </a:lnTo>
                  <a:lnTo>
                    <a:pt x="5846" y="10377"/>
                  </a:lnTo>
                  <a:lnTo>
                    <a:pt x="5817" y="10330"/>
                  </a:lnTo>
                  <a:lnTo>
                    <a:pt x="5791" y="10286"/>
                  </a:lnTo>
                  <a:lnTo>
                    <a:pt x="5769" y="10242"/>
                  </a:lnTo>
                  <a:lnTo>
                    <a:pt x="5751" y="10202"/>
                  </a:lnTo>
                  <a:lnTo>
                    <a:pt x="5735" y="10163"/>
                  </a:lnTo>
                  <a:lnTo>
                    <a:pt x="5724" y="10127"/>
                  </a:lnTo>
                  <a:lnTo>
                    <a:pt x="5715" y="10092"/>
                  </a:lnTo>
                  <a:lnTo>
                    <a:pt x="5708" y="10059"/>
                  </a:lnTo>
                  <a:lnTo>
                    <a:pt x="5705" y="10027"/>
                  </a:lnTo>
                  <a:lnTo>
                    <a:pt x="5705" y="9997"/>
                  </a:lnTo>
                  <a:lnTo>
                    <a:pt x="5706" y="9969"/>
                  </a:lnTo>
                  <a:lnTo>
                    <a:pt x="5710" y="9943"/>
                  </a:lnTo>
                  <a:lnTo>
                    <a:pt x="5718" y="9917"/>
                  </a:lnTo>
                  <a:lnTo>
                    <a:pt x="5726" y="9893"/>
                  </a:lnTo>
                  <a:lnTo>
                    <a:pt x="5735" y="9870"/>
                  </a:lnTo>
                  <a:lnTo>
                    <a:pt x="5748" y="9848"/>
                  </a:lnTo>
                  <a:lnTo>
                    <a:pt x="5761" y="9827"/>
                  </a:lnTo>
                  <a:lnTo>
                    <a:pt x="5776" y="9808"/>
                  </a:lnTo>
                  <a:lnTo>
                    <a:pt x="5792" y="9788"/>
                  </a:lnTo>
                  <a:lnTo>
                    <a:pt x="5810" y="9770"/>
                  </a:lnTo>
                  <a:lnTo>
                    <a:pt x="5827" y="9752"/>
                  </a:lnTo>
                  <a:lnTo>
                    <a:pt x="5866" y="9719"/>
                  </a:lnTo>
                  <a:lnTo>
                    <a:pt x="5907" y="9688"/>
                  </a:lnTo>
                  <a:lnTo>
                    <a:pt x="5949" y="9658"/>
                  </a:lnTo>
                  <a:lnTo>
                    <a:pt x="5990" y="9628"/>
                  </a:lnTo>
                  <a:lnTo>
                    <a:pt x="6073" y="9583"/>
                  </a:lnTo>
                  <a:lnTo>
                    <a:pt x="6156" y="9541"/>
                  </a:lnTo>
                  <a:lnTo>
                    <a:pt x="6197" y="9520"/>
                  </a:lnTo>
                  <a:lnTo>
                    <a:pt x="6237" y="9500"/>
                  </a:lnTo>
                  <a:lnTo>
                    <a:pt x="6276" y="9480"/>
                  </a:lnTo>
                  <a:lnTo>
                    <a:pt x="6313" y="9462"/>
                  </a:lnTo>
                  <a:lnTo>
                    <a:pt x="6348" y="9442"/>
                  </a:lnTo>
                  <a:lnTo>
                    <a:pt x="6383" y="9424"/>
                  </a:lnTo>
                  <a:lnTo>
                    <a:pt x="6413" y="9406"/>
                  </a:lnTo>
                  <a:lnTo>
                    <a:pt x="6441" y="9387"/>
                  </a:lnTo>
                  <a:lnTo>
                    <a:pt x="6466" y="9370"/>
                  </a:lnTo>
                  <a:lnTo>
                    <a:pt x="6488" y="9352"/>
                  </a:lnTo>
                  <a:lnTo>
                    <a:pt x="6505" y="9335"/>
                  </a:lnTo>
                  <a:lnTo>
                    <a:pt x="6514" y="9326"/>
                  </a:lnTo>
                  <a:lnTo>
                    <a:pt x="6520" y="9317"/>
                  </a:lnTo>
                  <a:lnTo>
                    <a:pt x="6525" y="9307"/>
                  </a:lnTo>
                  <a:lnTo>
                    <a:pt x="6530" y="9295"/>
                  </a:lnTo>
                  <a:lnTo>
                    <a:pt x="6535" y="9279"/>
                  </a:lnTo>
                  <a:lnTo>
                    <a:pt x="6538" y="9262"/>
                  </a:lnTo>
                  <a:lnTo>
                    <a:pt x="6543" y="9242"/>
                  </a:lnTo>
                  <a:lnTo>
                    <a:pt x="6546" y="9222"/>
                  </a:lnTo>
                  <a:lnTo>
                    <a:pt x="6549" y="9198"/>
                  </a:lnTo>
                  <a:lnTo>
                    <a:pt x="6551" y="9173"/>
                  </a:lnTo>
                  <a:lnTo>
                    <a:pt x="6553" y="9147"/>
                  </a:lnTo>
                  <a:lnTo>
                    <a:pt x="6555" y="9120"/>
                  </a:lnTo>
                  <a:lnTo>
                    <a:pt x="6556" y="9092"/>
                  </a:lnTo>
                  <a:lnTo>
                    <a:pt x="6557" y="9062"/>
                  </a:lnTo>
                  <a:lnTo>
                    <a:pt x="6558" y="9001"/>
                  </a:lnTo>
                  <a:lnTo>
                    <a:pt x="6559" y="8939"/>
                  </a:lnTo>
                  <a:lnTo>
                    <a:pt x="6558" y="8877"/>
                  </a:lnTo>
                  <a:lnTo>
                    <a:pt x="6558" y="8815"/>
                  </a:lnTo>
                  <a:lnTo>
                    <a:pt x="6556" y="8755"/>
                  </a:lnTo>
                  <a:lnTo>
                    <a:pt x="6556" y="8726"/>
                  </a:lnTo>
                  <a:lnTo>
                    <a:pt x="6555" y="8699"/>
                  </a:lnTo>
                  <a:lnTo>
                    <a:pt x="6554" y="8673"/>
                  </a:lnTo>
                  <a:lnTo>
                    <a:pt x="6554" y="8648"/>
                  </a:lnTo>
                  <a:lnTo>
                    <a:pt x="6553" y="8625"/>
                  </a:lnTo>
                  <a:lnTo>
                    <a:pt x="6552" y="8604"/>
                  </a:lnTo>
                  <a:lnTo>
                    <a:pt x="6552" y="8584"/>
                  </a:lnTo>
                  <a:lnTo>
                    <a:pt x="6552" y="8567"/>
                  </a:lnTo>
                  <a:lnTo>
                    <a:pt x="6551" y="8551"/>
                  </a:lnTo>
                  <a:lnTo>
                    <a:pt x="6551" y="8538"/>
                  </a:lnTo>
                  <a:lnTo>
                    <a:pt x="6548" y="8561"/>
                  </a:lnTo>
                  <a:lnTo>
                    <a:pt x="6543" y="8586"/>
                  </a:lnTo>
                  <a:lnTo>
                    <a:pt x="6537" y="8612"/>
                  </a:lnTo>
                  <a:lnTo>
                    <a:pt x="6530" y="8638"/>
                  </a:lnTo>
                  <a:lnTo>
                    <a:pt x="6522" y="8664"/>
                  </a:lnTo>
                  <a:lnTo>
                    <a:pt x="6512" y="8691"/>
                  </a:lnTo>
                  <a:lnTo>
                    <a:pt x="6500" y="8718"/>
                  </a:lnTo>
                  <a:lnTo>
                    <a:pt x="6488" y="8746"/>
                  </a:lnTo>
                  <a:lnTo>
                    <a:pt x="6474" y="8773"/>
                  </a:lnTo>
                  <a:lnTo>
                    <a:pt x="6458" y="8800"/>
                  </a:lnTo>
                  <a:lnTo>
                    <a:pt x="6441" y="8827"/>
                  </a:lnTo>
                  <a:lnTo>
                    <a:pt x="6422" y="8855"/>
                  </a:lnTo>
                  <a:lnTo>
                    <a:pt x="6401" y="8882"/>
                  </a:lnTo>
                  <a:lnTo>
                    <a:pt x="6379" y="8907"/>
                  </a:lnTo>
                  <a:lnTo>
                    <a:pt x="6355" y="8933"/>
                  </a:lnTo>
                  <a:lnTo>
                    <a:pt x="6329" y="8959"/>
                  </a:lnTo>
                  <a:lnTo>
                    <a:pt x="6301" y="8984"/>
                  </a:lnTo>
                  <a:lnTo>
                    <a:pt x="6271" y="9006"/>
                  </a:lnTo>
                  <a:lnTo>
                    <a:pt x="6239" y="9029"/>
                  </a:lnTo>
                  <a:lnTo>
                    <a:pt x="6205" y="9052"/>
                  </a:lnTo>
                  <a:lnTo>
                    <a:pt x="6169" y="9071"/>
                  </a:lnTo>
                  <a:lnTo>
                    <a:pt x="6131" y="9091"/>
                  </a:lnTo>
                  <a:lnTo>
                    <a:pt x="6089" y="9109"/>
                  </a:lnTo>
                  <a:lnTo>
                    <a:pt x="6047" y="9126"/>
                  </a:lnTo>
                  <a:lnTo>
                    <a:pt x="6002" y="9140"/>
                  </a:lnTo>
                  <a:lnTo>
                    <a:pt x="5954" y="9154"/>
                  </a:lnTo>
                  <a:lnTo>
                    <a:pt x="5905" y="9165"/>
                  </a:lnTo>
                  <a:lnTo>
                    <a:pt x="5852" y="9174"/>
                  </a:lnTo>
                  <a:lnTo>
                    <a:pt x="5796" y="9182"/>
                  </a:lnTo>
                  <a:lnTo>
                    <a:pt x="5739" y="9188"/>
                  </a:lnTo>
                  <a:lnTo>
                    <a:pt x="5678" y="9192"/>
                  </a:lnTo>
                  <a:lnTo>
                    <a:pt x="5616" y="9193"/>
                  </a:lnTo>
                  <a:lnTo>
                    <a:pt x="5554" y="9193"/>
                  </a:lnTo>
                  <a:lnTo>
                    <a:pt x="5477" y="9188"/>
                  </a:lnTo>
                  <a:lnTo>
                    <a:pt x="5403" y="9180"/>
                  </a:lnTo>
                  <a:lnTo>
                    <a:pt x="5334" y="9170"/>
                  </a:lnTo>
                  <a:lnTo>
                    <a:pt x="5267" y="9158"/>
                  </a:lnTo>
                  <a:lnTo>
                    <a:pt x="5204" y="9142"/>
                  </a:lnTo>
                  <a:lnTo>
                    <a:pt x="5144" y="9126"/>
                  </a:lnTo>
                  <a:lnTo>
                    <a:pt x="5086" y="9106"/>
                  </a:lnTo>
                  <a:lnTo>
                    <a:pt x="5032" y="9085"/>
                  </a:lnTo>
                  <a:lnTo>
                    <a:pt x="4982" y="9062"/>
                  </a:lnTo>
                  <a:lnTo>
                    <a:pt x="4934" y="9037"/>
                  </a:lnTo>
                  <a:lnTo>
                    <a:pt x="4889" y="9012"/>
                  </a:lnTo>
                  <a:lnTo>
                    <a:pt x="4847" y="8985"/>
                  </a:lnTo>
                  <a:lnTo>
                    <a:pt x="4807" y="8957"/>
                  </a:lnTo>
                  <a:lnTo>
                    <a:pt x="4771" y="8928"/>
                  </a:lnTo>
                  <a:lnTo>
                    <a:pt x="4736" y="8899"/>
                  </a:lnTo>
                  <a:lnTo>
                    <a:pt x="4704" y="8869"/>
                  </a:lnTo>
                  <a:lnTo>
                    <a:pt x="4675" y="8839"/>
                  </a:lnTo>
                  <a:lnTo>
                    <a:pt x="4647" y="8809"/>
                  </a:lnTo>
                  <a:lnTo>
                    <a:pt x="4622" y="8779"/>
                  </a:lnTo>
                  <a:lnTo>
                    <a:pt x="4600" y="8749"/>
                  </a:lnTo>
                  <a:lnTo>
                    <a:pt x="4579" y="8720"/>
                  </a:lnTo>
                  <a:lnTo>
                    <a:pt x="4560" y="8691"/>
                  </a:lnTo>
                  <a:lnTo>
                    <a:pt x="4543" y="8663"/>
                  </a:lnTo>
                  <a:lnTo>
                    <a:pt x="4528" y="8636"/>
                  </a:lnTo>
                  <a:lnTo>
                    <a:pt x="4515" y="8610"/>
                  </a:lnTo>
                  <a:lnTo>
                    <a:pt x="4503" y="8585"/>
                  </a:lnTo>
                  <a:lnTo>
                    <a:pt x="4492" y="8562"/>
                  </a:lnTo>
                  <a:lnTo>
                    <a:pt x="4484" y="8541"/>
                  </a:lnTo>
                  <a:lnTo>
                    <a:pt x="4477" y="8521"/>
                  </a:lnTo>
                  <a:lnTo>
                    <a:pt x="4471" y="8504"/>
                  </a:lnTo>
                  <a:lnTo>
                    <a:pt x="4467" y="8488"/>
                  </a:lnTo>
                  <a:lnTo>
                    <a:pt x="4462" y="8476"/>
                  </a:lnTo>
                  <a:lnTo>
                    <a:pt x="4465" y="8501"/>
                  </a:lnTo>
                  <a:lnTo>
                    <a:pt x="4469" y="8528"/>
                  </a:lnTo>
                  <a:lnTo>
                    <a:pt x="4471" y="8558"/>
                  </a:lnTo>
                  <a:lnTo>
                    <a:pt x="4473" y="8590"/>
                  </a:lnTo>
                  <a:lnTo>
                    <a:pt x="4475" y="8625"/>
                  </a:lnTo>
                  <a:lnTo>
                    <a:pt x="4477" y="8661"/>
                  </a:lnTo>
                  <a:lnTo>
                    <a:pt x="4479" y="8699"/>
                  </a:lnTo>
                  <a:lnTo>
                    <a:pt x="4480" y="8740"/>
                  </a:lnTo>
                  <a:lnTo>
                    <a:pt x="4482" y="8780"/>
                  </a:lnTo>
                  <a:lnTo>
                    <a:pt x="4483" y="8822"/>
                  </a:lnTo>
                  <a:lnTo>
                    <a:pt x="4485" y="8910"/>
                  </a:lnTo>
                  <a:lnTo>
                    <a:pt x="4486" y="8998"/>
                  </a:lnTo>
                  <a:lnTo>
                    <a:pt x="4486" y="9088"/>
                  </a:lnTo>
                  <a:lnTo>
                    <a:pt x="4486" y="9175"/>
                  </a:lnTo>
                  <a:lnTo>
                    <a:pt x="4485" y="9219"/>
                  </a:lnTo>
                  <a:lnTo>
                    <a:pt x="4485" y="9262"/>
                  </a:lnTo>
                  <a:lnTo>
                    <a:pt x="4484" y="9303"/>
                  </a:lnTo>
                  <a:lnTo>
                    <a:pt x="4483" y="9342"/>
                  </a:lnTo>
                  <a:lnTo>
                    <a:pt x="4482" y="9381"/>
                  </a:lnTo>
                  <a:lnTo>
                    <a:pt x="4480" y="9418"/>
                  </a:lnTo>
                  <a:lnTo>
                    <a:pt x="4479" y="9453"/>
                  </a:lnTo>
                  <a:lnTo>
                    <a:pt x="4477" y="9486"/>
                  </a:lnTo>
                  <a:lnTo>
                    <a:pt x="4475" y="9516"/>
                  </a:lnTo>
                  <a:lnTo>
                    <a:pt x="4473" y="9545"/>
                  </a:lnTo>
                  <a:lnTo>
                    <a:pt x="4471" y="9571"/>
                  </a:lnTo>
                  <a:lnTo>
                    <a:pt x="4469" y="9592"/>
                  </a:lnTo>
                  <a:lnTo>
                    <a:pt x="4465" y="9612"/>
                  </a:lnTo>
                  <a:lnTo>
                    <a:pt x="4462" y="9628"/>
                  </a:lnTo>
                  <a:lnTo>
                    <a:pt x="4459" y="9642"/>
                  </a:lnTo>
                  <a:lnTo>
                    <a:pt x="4454" y="9656"/>
                  </a:lnTo>
                  <a:lnTo>
                    <a:pt x="4448" y="9673"/>
                  </a:lnTo>
                  <a:lnTo>
                    <a:pt x="4441" y="9691"/>
                  </a:lnTo>
                  <a:lnTo>
                    <a:pt x="4431" y="9712"/>
                  </a:lnTo>
                  <a:lnTo>
                    <a:pt x="4422" y="9734"/>
                  </a:lnTo>
                  <a:lnTo>
                    <a:pt x="4412" y="9756"/>
                  </a:lnTo>
                  <a:lnTo>
                    <a:pt x="4400" y="9781"/>
                  </a:lnTo>
                  <a:lnTo>
                    <a:pt x="4388" y="9806"/>
                  </a:lnTo>
                  <a:lnTo>
                    <a:pt x="4376" y="9832"/>
                  </a:lnTo>
                  <a:lnTo>
                    <a:pt x="4349" y="9887"/>
                  </a:lnTo>
                  <a:lnTo>
                    <a:pt x="4320" y="9945"/>
                  </a:lnTo>
                  <a:lnTo>
                    <a:pt x="4291" y="10002"/>
                  </a:lnTo>
                  <a:lnTo>
                    <a:pt x="4262" y="10061"/>
                  </a:lnTo>
                  <a:lnTo>
                    <a:pt x="4234" y="10118"/>
                  </a:lnTo>
                  <a:lnTo>
                    <a:pt x="4207" y="10173"/>
                  </a:lnTo>
                  <a:lnTo>
                    <a:pt x="4194" y="10199"/>
                  </a:lnTo>
                  <a:lnTo>
                    <a:pt x="4183" y="10225"/>
                  </a:lnTo>
                  <a:lnTo>
                    <a:pt x="4171" y="10249"/>
                  </a:lnTo>
                  <a:lnTo>
                    <a:pt x="4160" y="10272"/>
                  </a:lnTo>
                  <a:lnTo>
                    <a:pt x="4151" y="10294"/>
                  </a:lnTo>
                  <a:lnTo>
                    <a:pt x="4142" y="10313"/>
                  </a:lnTo>
                  <a:lnTo>
                    <a:pt x="4135" y="10332"/>
                  </a:lnTo>
                  <a:lnTo>
                    <a:pt x="4129" y="10350"/>
                  </a:lnTo>
                  <a:lnTo>
                    <a:pt x="4124" y="10364"/>
                  </a:lnTo>
                  <a:lnTo>
                    <a:pt x="4120" y="10376"/>
                  </a:lnTo>
                  <a:lnTo>
                    <a:pt x="4118" y="10389"/>
                  </a:lnTo>
                  <a:lnTo>
                    <a:pt x="4116" y="10402"/>
                  </a:lnTo>
                  <a:lnTo>
                    <a:pt x="4113" y="10418"/>
                  </a:lnTo>
                  <a:lnTo>
                    <a:pt x="4112" y="10433"/>
                  </a:lnTo>
                  <a:lnTo>
                    <a:pt x="4110" y="10467"/>
                  </a:lnTo>
                  <a:lnTo>
                    <a:pt x="4108" y="10504"/>
                  </a:lnTo>
                  <a:lnTo>
                    <a:pt x="4107" y="10544"/>
                  </a:lnTo>
                  <a:lnTo>
                    <a:pt x="4106" y="10585"/>
                  </a:lnTo>
                  <a:lnTo>
                    <a:pt x="4104" y="10629"/>
                  </a:lnTo>
                  <a:lnTo>
                    <a:pt x="4100" y="10673"/>
                  </a:lnTo>
                  <a:lnTo>
                    <a:pt x="4095" y="10716"/>
                  </a:lnTo>
                  <a:lnTo>
                    <a:pt x="4088" y="10759"/>
                  </a:lnTo>
                  <a:lnTo>
                    <a:pt x="4076" y="10802"/>
                  </a:lnTo>
                  <a:lnTo>
                    <a:pt x="4063" y="10841"/>
                  </a:lnTo>
                  <a:lnTo>
                    <a:pt x="4055" y="10860"/>
                  </a:lnTo>
                  <a:lnTo>
                    <a:pt x="4045" y="10879"/>
                  </a:lnTo>
                  <a:lnTo>
                    <a:pt x="4035" y="10896"/>
                  </a:lnTo>
                  <a:lnTo>
                    <a:pt x="4024" y="10913"/>
                  </a:lnTo>
                  <a:lnTo>
                    <a:pt x="4010" y="10928"/>
                  </a:lnTo>
                  <a:lnTo>
                    <a:pt x="3996" y="10943"/>
                  </a:lnTo>
                  <a:lnTo>
                    <a:pt x="3981" y="10956"/>
                  </a:lnTo>
                  <a:lnTo>
                    <a:pt x="3964" y="10969"/>
                  </a:lnTo>
                  <a:lnTo>
                    <a:pt x="3951" y="10975"/>
                  </a:lnTo>
                  <a:lnTo>
                    <a:pt x="3938" y="10981"/>
                  </a:lnTo>
                  <a:lnTo>
                    <a:pt x="3922" y="10986"/>
                  </a:lnTo>
                  <a:lnTo>
                    <a:pt x="3906" y="10992"/>
                  </a:lnTo>
                  <a:lnTo>
                    <a:pt x="3888" y="10997"/>
                  </a:lnTo>
                  <a:lnTo>
                    <a:pt x="3869" y="11003"/>
                  </a:lnTo>
                  <a:lnTo>
                    <a:pt x="3849" y="11008"/>
                  </a:lnTo>
                  <a:lnTo>
                    <a:pt x="3828" y="11012"/>
                  </a:lnTo>
                  <a:lnTo>
                    <a:pt x="3805" y="11016"/>
                  </a:lnTo>
                  <a:lnTo>
                    <a:pt x="3782" y="11020"/>
                  </a:lnTo>
                  <a:lnTo>
                    <a:pt x="3732" y="11026"/>
                  </a:lnTo>
                  <a:lnTo>
                    <a:pt x="3678" y="11029"/>
                  </a:lnTo>
                  <a:lnTo>
                    <a:pt x="3621" y="11031"/>
                  </a:lnTo>
                  <a:lnTo>
                    <a:pt x="3556" y="11029"/>
                  </a:lnTo>
                  <a:lnTo>
                    <a:pt x="3490" y="11025"/>
                  </a:lnTo>
                  <a:lnTo>
                    <a:pt x="3423" y="11019"/>
                  </a:lnTo>
                  <a:lnTo>
                    <a:pt x="3355" y="11010"/>
                  </a:lnTo>
                  <a:lnTo>
                    <a:pt x="3286" y="10998"/>
                  </a:lnTo>
                  <a:lnTo>
                    <a:pt x="3215" y="10984"/>
                  </a:lnTo>
                  <a:lnTo>
                    <a:pt x="3145" y="10969"/>
                  </a:lnTo>
                  <a:lnTo>
                    <a:pt x="3075" y="10950"/>
                  </a:lnTo>
                  <a:lnTo>
                    <a:pt x="3005" y="10930"/>
                  </a:lnTo>
                  <a:lnTo>
                    <a:pt x="2936" y="10909"/>
                  </a:lnTo>
                  <a:lnTo>
                    <a:pt x="2865" y="10886"/>
                  </a:lnTo>
                  <a:lnTo>
                    <a:pt x="2796" y="10861"/>
                  </a:lnTo>
                  <a:lnTo>
                    <a:pt x="2728" y="10836"/>
                  </a:lnTo>
                  <a:lnTo>
                    <a:pt x="2661" y="10808"/>
                  </a:lnTo>
                  <a:lnTo>
                    <a:pt x="2595" y="10780"/>
                  </a:lnTo>
                  <a:lnTo>
                    <a:pt x="2531" y="10751"/>
                  </a:lnTo>
                  <a:lnTo>
                    <a:pt x="2507" y="10741"/>
                  </a:lnTo>
                  <a:lnTo>
                    <a:pt x="2482" y="10732"/>
                  </a:lnTo>
                  <a:lnTo>
                    <a:pt x="2457" y="10721"/>
                  </a:lnTo>
                  <a:lnTo>
                    <a:pt x="2429" y="10712"/>
                  </a:lnTo>
                  <a:lnTo>
                    <a:pt x="2374" y="10693"/>
                  </a:lnTo>
                  <a:lnTo>
                    <a:pt x="2348" y="10681"/>
                  </a:lnTo>
                  <a:lnTo>
                    <a:pt x="2322" y="10670"/>
                  </a:lnTo>
                  <a:lnTo>
                    <a:pt x="2298" y="10658"/>
                  </a:lnTo>
                  <a:lnTo>
                    <a:pt x="2276" y="10643"/>
                  </a:lnTo>
                  <a:lnTo>
                    <a:pt x="2256" y="10629"/>
                  </a:lnTo>
                  <a:lnTo>
                    <a:pt x="2240" y="10611"/>
                  </a:lnTo>
                  <a:lnTo>
                    <a:pt x="2226" y="10593"/>
                  </a:lnTo>
                  <a:lnTo>
                    <a:pt x="2221" y="10583"/>
                  </a:lnTo>
                  <a:lnTo>
                    <a:pt x="2216" y="10573"/>
                  </a:lnTo>
                  <a:lnTo>
                    <a:pt x="2213" y="10562"/>
                  </a:lnTo>
                  <a:lnTo>
                    <a:pt x="2211" y="10550"/>
                  </a:lnTo>
                  <a:lnTo>
                    <a:pt x="2210" y="10538"/>
                  </a:lnTo>
                  <a:lnTo>
                    <a:pt x="2211" y="10525"/>
                  </a:lnTo>
                  <a:lnTo>
                    <a:pt x="2214" y="10490"/>
                  </a:lnTo>
                  <a:lnTo>
                    <a:pt x="2219" y="10452"/>
                  </a:lnTo>
                  <a:lnTo>
                    <a:pt x="2225" y="10411"/>
                  </a:lnTo>
                  <a:lnTo>
                    <a:pt x="2233" y="10369"/>
                  </a:lnTo>
                  <a:lnTo>
                    <a:pt x="2241" y="10326"/>
                  </a:lnTo>
                  <a:lnTo>
                    <a:pt x="2250" y="10281"/>
                  </a:lnTo>
                  <a:lnTo>
                    <a:pt x="2260" y="10234"/>
                  </a:lnTo>
                  <a:lnTo>
                    <a:pt x="2271" y="10187"/>
                  </a:lnTo>
                  <a:lnTo>
                    <a:pt x="2296" y="10091"/>
                  </a:lnTo>
                  <a:lnTo>
                    <a:pt x="2321" y="9993"/>
                  </a:lnTo>
                  <a:lnTo>
                    <a:pt x="2349" y="9895"/>
                  </a:lnTo>
                  <a:lnTo>
                    <a:pt x="2377" y="9801"/>
                  </a:lnTo>
                  <a:lnTo>
                    <a:pt x="2391" y="9754"/>
                  </a:lnTo>
                  <a:lnTo>
                    <a:pt x="2405" y="9709"/>
                  </a:lnTo>
                  <a:lnTo>
                    <a:pt x="2418" y="9666"/>
                  </a:lnTo>
                  <a:lnTo>
                    <a:pt x="2432" y="9623"/>
                  </a:lnTo>
                  <a:lnTo>
                    <a:pt x="2444" y="9583"/>
                  </a:lnTo>
                  <a:lnTo>
                    <a:pt x="2457" y="9545"/>
                  </a:lnTo>
                  <a:lnTo>
                    <a:pt x="2469" y="9509"/>
                  </a:lnTo>
                  <a:lnTo>
                    <a:pt x="2479" y="9476"/>
                  </a:lnTo>
                  <a:lnTo>
                    <a:pt x="2490" y="9445"/>
                  </a:lnTo>
                  <a:lnTo>
                    <a:pt x="2499" y="9417"/>
                  </a:lnTo>
                  <a:lnTo>
                    <a:pt x="2508" y="9393"/>
                  </a:lnTo>
                  <a:lnTo>
                    <a:pt x="2515" y="9372"/>
                  </a:lnTo>
                  <a:lnTo>
                    <a:pt x="2522" y="9355"/>
                  </a:lnTo>
                  <a:lnTo>
                    <a:pt x="2526" y="9340"/>
                  </a:lnTo>
                  <a:lnTo>
                    <a:pt x="2528" y="9335"/>
                  </a:lnTo>
                  <a:lnTo>
                    <a:pt x="2530" y="9331"/>
                  </a:lnTo>
                  <a:lnTo>
                    <a:pt x="2531" y="9327"/>
                  </a:lnTo>
                  <a:lnTo>
                    <a:pt x="2532" y="9325"/>
                  </a:lnTo>
                  <a:lnTo>
                    <a:pt x="2531" y="9325"/>
                  </a:lnTo>
                  <a:lnTo>
                    <a:pt x="2530" y="9322"/>
                  </a:lnTo>
                  <a:lnTo>
                    <a:pt x="2528" y="9318"/>
                  </a:lnTo>
                  <a:lnTo>
                    <a:pt x="2525" y="9313"/>
                  </a:lnTo>
                  <a:lnTo>
                    <a:pt x="2521" y="9307"/>
                  </a:lnTo>
                  <a:lnTo>
                    <a:pt x="2515" y="9300"/>
                  </a:lnTo>
                  <a:lnTo>
                    <a:pt x="2509" y="9291"/>
                  </a:lnTo>
                  <a:lnTo>
                    <a:pt x="2503" y="9280"/>
                  </a:lnTo>
                  <a:lnTo>
                    <a:pt x="2496" y="9269"/>
                  </a:lnTo>
                  <a:lnTo>
                    <a:pt x="2488" y="9256"/>
                  </a:lnTo>
                  <a:lnTo>
                    <a:pt x="2479" y="9242"/>
                  </a:lnTo>
                  <a:lnTo>
                    <a:pt x="2469" y="9227"/>
                  </a:lnTo>
                  <a:lnTo>
                    <a:pt x="2460" y="9211"/>
                  </a:lnTo>
                  <a:lnTo>
                    <a:pt x="2448" y="9194"/>
                  </a:lnTo>
                  <a:lnTo>
                    <a:pt x="2437" y="9175"/>
                  </a:lnTo>
                  <a:lnTo>
                    <a:pt x="2425" y="9156"/>
                  </a:lnTo>
                  <a:lnTo>
                    <a:pt x="2399" y="9113"/>
                  </a:lnTo>
                  <a:lnTo>
                    <a:pt x="2371" y="9068"/>
                  </a:lnTo>
                  <a:lnTo>
                    <a:pt x="2341" y="9019"/>
                  </a:lnTo>
                  <a:lnTo>
                    <a:pt x="2310" y="8966"/>
                  </a:lnTo>
                  <a:lnTo>
                    <a:pt x="2276" y="8910"/>
                  </a:lnTo>
                  <a:lnTo>
                    <a:pt x="2242" y="8851"/>
                  </a:lnTo>
                  <a:lnTo>
                    <a:pt x="2206" y="8789"/>
                  </a:lnTo>
                  <a:lnTo>
                    <a:pt x="2169" y="8725"/>
                  </a:lnTo>
                  <a:lnTo>
                    <a:pt x="2131" y="8658"/>
                  </a:lnTo>
                  <a:lnTo>
                    <a:pt x="2093" y="8590"/>
                  </a:lnTo>
                  <a:lnTo>
                    <a:pt x="2054" y="8520"/>
                  </a:lnTo>
                  <a:lnTo>
                    <a:pt x="2015" y="8448"/>
                  </a:lnTo>
                  <a:lnTo>
                    <a:pt x="1976" y="8375"/>
                  </a:lnTo>
                  <a:lnTo>
                    <a:pt x="1937" y="8300"/>
                  </a:lnTo>
                  <a:lnTo>
                    <a:pt x="1860" y="8148"/>
                  </a:lnTo>
                  <a:lnTo>
                    <a:pt x="1823" y="8072"/>
                  </a:lnTo>
                  <a:lnTo>
                    <a:pt x="1786" y="7995"/>
                  </a:lnTo>
                  <a:lnTo>
                    <a:pt x="1750" y="7918"/>
                  </a:lnTo>
                  <a:lnTo>
                    <a:pt x="1716" y="7841"/>
                  </a:lnTo>
                  <a:lnTo>
                    <a:pt x="1683" y="7765"/>
                  </a:lnTo>
                  <a:lnTo>
                    <a:pt x="1652" y="7689"/>
                  </a:lnTo>
                  <a:lnTo>
                    <a:pt x="1622" y="7615"/>
                  </a:lnTo>
                  <a:lnTo>
                    <a:pt x="1596" y="7541"/>
                  </a:lnTo>
                  <a:lnTo>
                    <a:pt x="1571" y="7466"/>
                  </a:lnTo>
                  <a:lnTo>
                    <a:pt x="1548" y="7391"/>
                  </a:lnTo>
                  <a:lnTo>
                    <a:pt x="1530" y="7314"/>
                  </a:lnTo>
                  <a:lnTo>
                    <a:pt x="1512" y="7236"/>
                  </a:lnTo>
                  <a:lnTo>
                    <a:pt x="1498" y="7156"/>
                  </a:lnTo>
                  <a:lnTo>
                    <a:pt x="1485" y="7076"/>
                  </a:lnTo>
                  <a:lnTo>
                    <a:pt x="1476" y="6996"/>
                  </a:lnTo>
                  <a:lnTo>
                    <a:pt x="1468" y="6915"/>
                  </a:lnTo>
                  <a:lnTo>
                    <a:pt x="1461" y="6835"/>
                  </a:lnTo>
                  <a:lnTo>
                    <a:pt x="1457" y="6755"/>
                  </a:lnTo>
                  <a:lnTo>
                    <a:pt x="1454" y="6675"/>
                  </a:lnTo>
                  <a:lnTo>
                    <a:pt x="1452" y="6597"/>
                  </a:lnTo>
                  <a:lnTo>
                    <a:pt x="1452" y="6520"/>
                  </a:lnTo>
                  <a:lnTo>
                    <a:pt x="1454" y="6444"/>
                  </a:lnTo>
                  <a:lnTo>
                    <a:pt x="1456" y="6370"/>
                  </a:lnTo>
                  <a:lnTo>
                    <a:pt x="1459" y="6298"/>
                  </a:lnTo>
                  <a:lnTo>
                    <a:pt x="1464" y="6228"/>
                  </a:lnTo>
                  <a:lnTo>
                    <a:pt x="1468" y="6161"/>
                  </a:lnTo>
                  <a:lnTo>
                    <a:pt x="1474" y="6098"/>
                  </a:lnTo>
                  <a:lnTo>
                    <a:pt x="1479" y="6036"/>
                  </a:lnTo>
                  <a:lnTo>
                    <a:pt x="1485" y="5978"/>
                  </a:lnTo>
                  <a:lnTo>
                    <a:pt x="1491" y="5923"/>
                  </a:lnTo>
                  <a:lnTo>
                    <a:pt x="1494" y="5899"/>
                  </a:lnTo>
                  <a:lnTo>
                    <a:pt x="1498" y="5874"/>
                  </a:lnTo>
                  <a:lnTo>
                    <a:pt x="1501" y="5850"/>
                  </a:lnTo>
                  <a:lnTo>
                    <a:pt x="1504" y="5828"/>
                  </a:lnTo>
                  <a:lnTo>
                    <a:pt x="1507" y="5806"/>
                  </a:lnTo>
                  <a:lnTo>
                    <a:pt x="1510" y="5785"/>
                  </a:lnTo>
                  <a:lnTo>
                    <a:pt x="1512" y="5767"/>
                  </a:lnTo>
                  <a:lnTo>
                    <a:pt x="1515" y="5748"/>
                  </a:lnTo>
                  <a:lnTo>
                    <a:pt x="1518" y="5732"/>
                  </a:lnTo>
                  <a:lnTo>
                    <a:pt x="1520" y="5716"/>
                  </a:lnTo>
                  <a:lnTo>
                    <a:pt x="1522" y="5702"/>
                  </a:lnTo>
                  <a:lnTo>
                    <a:pt x="1524" y="5690"/>
                  </a:lnTo>
                  <a:lnTo>
                    <a:pt x="1526" y="5678"/>
                  </a:lnTo>
                  <a:lnTo>
                    <a:pt x="1529" y="5668"/>
                  </a:lnTo>
                  <a:lnTo>
                    <a:pt x="1530" y="5660"/>
                  </a:lnTo>
                  <a:lnTo>
                    <a:pt x="1531" y="5653"/>
                  </a:lnTo>
                  <a:lnTo>
                    <a:pt x="1532" y="5647"/>
                  </a:lnTo>
                  <a:lnTo>
                    <a:pt x="1533" y="5643"/>
                  </a:lnTo>
                  <a:lnTo>
                    <a:pt x="1534" y="5641"/>
                  </a:lnTo>
                  <a:lnTo>
                    <a:pt x="1534" y="5640"/>
                  </a:lnTo>
                  <a:lnTo>
                    <a:pt x="1533" y="5640"/>
                  </a:lnTo>
                  <a:lnTo>
                    <a:pt x="1530" y="5642"/>
                  </a:lnTo>
                  <a:lnTo>
                    <a:pt x="1523" y="5645"/>
                  </a:lnTo>
                  <a:lnTo>
                    <a:pt x="1516" y="5649"/>
                  </a:lnTo>
                  <a:lnTo>
                    <a:pt x="1506" y="5655"/>
                  </a:lnTo>
                  <a:lnTo>
                    <a:pt x="1493" y="5660"/>
                  </a:lnTo>
                  <a:lnTo>
                    <a:pt x="1480" y="5665"/>
                  </a:lnTo>
                  <a:lnTo>
                    <a:pt x="1464" y="5671"/>
                  </a:lnTo>
                  <a:lnTo>
                    <a:pt x="1445" y="5677"/>
                  </a:lnTo>
                  <a:lnTo>
                    <a:pt x="1423" y="5682"/>
                  </a:lnTo>
                  <a:lnTo>
                    <a:pt x="1401" y="5688"/>
                  </a:lnTo>
                  <a:lnTo>
                    <a:pt x="1376" y="5693"/>
                  </a:lnTo>
                  <a:lnTo>
                    <a:pt x="1348" y="5697"/>
                  </a:lnTo>
                  <a:lnTo>
                    <a:pt x="1318" y="5700"/>
                  </a:lnTo>
                  <a:lnTo>
                    <a:pt x="1287" y="5702"/>
                  </a:lnTo>
                  <a:lnTo>
                    <a:pt x="1253" y="5702"/>
                  </a:lnTo>
                  <a:lnTo>
                    <a:pt x="1216" y="5701"/>
                  </a:lnTo>
                  <a:lnTo>
                    <a:pt x="1177" y="5697"/>
                  </a:lnTo>
                  <a:lnTo>
                    <a:pt x="1134" y="5691"/>
                  </a:lnTo>
                  <a:lnTo>
                    <a:pt x="1089" y="5682"/>
                  </a:lnTo>
                  <a:lnTo>
                    <a:pt x="1041" y="5673"/>
                  </a:lnTo>
                  <a:lnTo>
                    <a:pt x="990" y="5663"/>
                  </a:lnTo>
                  <a:lnTo>
                    <a:pt x="936" y="5651"/>
                  </a:lnTo>
                  <a:lnTo>
                    <a:pt x="879" y="5640"/>
                  </a:lnTo>
                  <a:lnTo>
                    <a:pt x="848" y="5624"/>
                  </a:lnTo>
                  <a:lnTo>
                    <a:pt x="818" y="5606"/>
                  </a:lnTo>
                  <a:lnTo>
                    <a:pt x="791" y="5587"/>
                  </a:lnTo>
                  <a:lnTo>
                    <a:pt x="766" y="5564"/>
                  </a:lnTo>
                  <a:lnTo>
                    <a:pt x="742" y="5541"/>
                  </a:lnTo>
                  <a:lnTo>
                    <a:pt x="720" y="5516"/>
                  </a:lnTo>
                  <a:lnTo>
                    <a:pt x="700" y="5490"/>
                  </a:lnTo>
                  <a:lnTo>
                    <a:pt x="681" y="5462"/>
                  </a:lnTo>
                  <a:lnTo>
                    <a:pt x="663" y="5434"/>
                  </a:lnTo>
                  <a:lnTo>
                    <a:pt x="647" y="5404"/>
                  </a:lnTo>
                  <a:lnTo>
                    <a:pt x="632" y="5374"/>
                  </a:lnTo>
                  <a:lnTo>
                    <a:pt x="619" y="5345"/>
                  </a:lnTo>
                  <a:lnTo>
                    <a:pt x="608" y="5314"/>
                  </a:lnTo>
                  <a:lnTo>
                    <a:pt x="596" y="5284"/>
                  </a:lnTo>
                  <a:lnTo>
                    <a:pt x="587" y="5253"/>
                  </a:lnTo>
                  <a:lnTo>
                    <a:pt x="579" y="5223"/>
                  </a:lnTo>
                  <a:lnTo>
                    <a:pt x="564" y="5164"/>
                  </a:lnTo>
                  <a:lnTo>
                    <a:pt x="559" y="5136"/>
                  </a:lnTo>
                  <a:lnTo>
                    <a:pt x="554" y="5109"/>
                  </a:lnTo>
                  <a:lnTo>
                    <a:pt x="550" y="5083"/>
                  </a:lnTo>
                  <a:lnTo>
                    <a:pt x="546" y="5058"/>
                  </a:lnTo>
                  <a:lnTo>
                    <a:pt x="544" y="5034"/>
                  </a:lnTo>
                  <a:lnTo>
                    <a:pt x="541" y="5013"/>
                  </a:lnTo>
                  <a:lnTo>
                    <a:pt x="540" y="4993"/>
                  </a:lnTo>
                  <a:lnTo>
                    <a:pt x="538" y="4976"/>
                  </a:lnTo>
                  <a:lnTo>
                    <a:pt x="538" y="4960"/>
                  </a:lnTo>
                  <a:lnTo>
                    <a:pt x="536" y="4947"/>
                  </a:lnTo>
                  <a:lnTo>
                    <a:pt x="536" y="4937"/>
                  </a:lnTo>
                  <a:lnTo>
                    <a:pt x="535" y="4929"/>
                  </a:lnTo>
                  <a:lnTo>
                    <a:pt x="535" y="4924"/>
                  </a:lnTo>
                  <a:lnTo>
                    <a:pt x="535" y="4923"/>
                  </a:lnTo>
                  <a:lnTo>
                    <a:pt x="535" y="4922"/>
                  </a:lnTo>
                  <a:lnTo>
                    <a:pt x="533" y="4921"/>
                  </a:lnTo>
                  <a:lnTo>
                    <a:pt x="530" y="4920"/>
                  </a:lnTo>
                  <a:lnTo>
                    <a:pt x="526" y="4917"/>
                  </a:lnTo>
                  <a:lnTo>
                    <a:pt x="516" y="4909"/>
                  </a:lnTo>
                  <a:lnTo>
                    <a:pt x="503" y="4899"/>
                  </a:lnTo>
                  <a:lnTo>
                    <a:pt x="488" y="4884"/>
                  </a:lnTo>
                  <a:lnTo>
                    <a:pt x="471" y="4866"/>
                  </a:lnTo>
                  <a:lnTo>
                    <a:pt x="455" y="4844"/>
                  </a:lnTo>
                  <a:lnTo>
                    <a:pt x="438" y="4818"/>
                  </a:lnTo>
                  <a:lnTo>
                    <a:pt x="430" y="4804"/>
                  </a:lnTo>
                  <a:lnTo>
                    <a:pt x="423" y="4788"/>
                  </a:lnTo>
                  <a:lnTo>
                    <a:pt x="416" y="4772"/>
                  </a:lnTo>
                  <a:lnTo>
                    <a:pt x="410" y="4754"/>
                  </a:lnTo>
                  <a:lnTo>
                    <a:pt x="404" y="4736"/>
                  </a:lnTo>
                  <a:lnTo>
                    <a:pt x="399" y="4716"/>
                  </a:lnTo>
                  <a:lnTo>
                    <a:pt x="395" y="4696"/>
                  </a:lnTo>
                  <a:lnTo>
                    <a:pt x="391" y="4673"/>
                  </a:lnTo>
                  <a:lnTo>
                    <a:pt x="389" y="4650"/>
                  </a:lnTo>
                  <a:lnTo>
                    <a:pt x="388" y="4627"/>
                  </a:lnTo>
                  <a:lnTo>
                    <a:pt x="388" y="4601"/>
                  </a:lnTo>
                  <a:lnTo>
                    <a:pt x="390" y="4574"/>
                  </a:lnTo>
                  <a:lnTo>
                    <a:pt x="393" y="4546"/>
                  </a:lnTo>
                  <a:lnTo>
                    <a:pt x="397" y="4517"/>
                  </a:lnTo>
                  <a:lnTo>
                    <a:pt x="403" y="4488"/>
                  </a:lnTo>
                  <a:lnTo>
                    <a:pt x="412" y="4456"/>
                  </a:lnTo>
                  <a:lnTo>
                    <a:pt x="421" y="4424"/>
                  </a:lnTo>
                  <a:lnTo>
                    <a:pt x="433" y="4392"/>
                  </a:lnTo>
                  <a:lnTo>
                    <a:pt x="449" y="4361"/>
                  </a:lnTo>
                  <a:lnTo>
                    <a:pt x="465" y="4329"/>
                  </a:lnTo>
                  <a:lnTo>
                    <a:pt x="484" y="4298"/>
                  </a:lnTo>
                  <a:lnTo>
                    <a:pt x="503" y="4268"/>
                  </a:lnTo>
                  <a:lnTo>
                    <a:pt x="525" y="4238"/>
                  </a:lnTo>
                  <a:lnTo>
                    <a:pt x="548" y="4209"/>
                  </a:lnTo>
                  <a:lnTo>
                    <a:pt x="573" y="4181"/>
                  </a:lnTo>
                  <a:lnTo>
                    <a:pt x="597" y="4152"/>
                  </a:lnTo>
                  <a:lnTo>
                    <a:pt x="650" y="4098"/>
                  </a:lnTo>
                  <a:lnTo>
                    <a:pt x="704" y="4048"/>
                  </a:lnTo>
                  <a:lnTo>
                    <a:pt x="758" y="4000"/>
                  </a:lnTo>
                  <a:lnTo>
                    <a:pt x="785" y="3978"/>
                  </a:lnTo>
                  <a:lnTo>
                    <a:pt x="811" y="3957"/>
                  </a:lnTo>
                  <a:lnTo>
                    <a:pt x="837" y="3936"/>
                  </a:lnTo>
                  <a:lnTo>
                    <a:pt x="863" y="3918"/>
                  </a:lnTo>
                  <a:lnTo>
                    <a:pt x="886" y="3900"/>
                  </a:lnTo>
                  <a:lnTo>
                    <a:pt x="909" y="3884"/>
                  </a:lnTo>
                  <a:lnTo>
                    <a:pt x="931" y="3870"/>
                  </a:lnTo>
                  <a:lnTo>
                    <a:pt x="950" y="3855"/>
                  </a:lnTo>
                  <a:lnTo>
                    <a:pt x="969" y="3843"/>
                  </a:lnTo>
                  <a:lnTo>
                    <a:pt x="986" y="3832"/>
                  </a:lnTo>
                  <a:lnTo>
                    <a:pt x="1000" y="3823"/>
                  </a:lnTo>
                  <a:lnTo>
                    <a:pt x="1012" y="3815"/>
                  </a:lnTo>
                  <a:lnTo>
                    <a:pt x="1022" y="3810"/>
                  </a:lnTo>
                  <a:lnTo>
                    <a:pt x="1029" y="3805"/>
                  </a:lnTo>
                  <a:lnTo>
                    <a:pt x="1033" y="3803"/>
                  </a:lnTo>
                  <a:lnTo>
                    <a:pt x="1035" y="3802"/>
                  </a:lnTo>
                  <a:lnTo>
                    <a:pt x="1034" y="3803"/>
                  </a:lnTo>
                  <a:lnTo>
                    <a:pt x="1033" y="3805"/>
                  </a:lnTo>
                  <a:lnTo>
                    <a:pt x="1032" y="3809"/>
                  </a:lnTo>
                  <a:lnTo>
                    <a:pt x="1030" y="3814"/>
                  </a:lnTo>
                  <a:lnTo>
                    <a:pt x="1027" y="3821"/>
                  </a:lnTo>
                  <a:lnTo>
                    <a:pt x="1024" y="3830"/>
                  </a:lnTo>
                  <a:lnTo>
                    <a:pt x="1020" y="3841"/>
                  </a:lnTo>
                  <a:lnTo>
                    <a:pt x="1015" y="3852"/>
                  </a:lnTo>
                  <a:lnTo>
                    <a:pt x="1011" y="3865"/>
                  </a:lnTo>
                  <a:lnTo>
                    <a:pt x="1007" y="3881"/>
                  </a:lnTo>
                  <a:lnTo>
                    <a:pt x="1002" y="3897"/>
                  </a:lnTo>
                  <a:lnTo>
                    <a:pt x="997" y="3915"/>
                  </a:lnTo>
                  <a:lnTo>
                    <a:pt x="992" y="3933"/>
                  </a:lnTo>
                  <a:lnTo>
                    <a:pt x="987" y="3954"/>
                  </a:lnTo>
                  <a:lnTo>
                    <a:pt x="981" y="3977"/>
                  </a:lnTo>
                  <a:lnTo>
                    <a:pt x="976" y="4000"/>
                  </a:lnTo>
                  <a:lnTo>
                    <a:pt x="971" y="4025"/>
                  </a:lnTo>
                  <a:lnTo>
                    <a:pt x="966" y="4051"/>
                  </a:lnTo>
                  <a:lnTo>
                    <a:pt x="962" y="4079"/>
                  </a:lnTo>
                  <a:lnTo>
                    <a:pt x="957" y="4107"/>
                  </a:lnTo>
                  <a:lnTo>
                    <a:pt x="953" y="4137"/>
                  </a:lnTo>
                  <a:lnTo>
                    <a:pt x="949" y="4168"/>
                  </a:lnTo>
                  <a:lnTo>
                    <a:pt x="945" y="4201"/>
                  </a:lnTo>
                  <a:lnTo>
                    <a:pt x="942" y="4235"/>
                  </a:lnTo>
                  <a:lnTo>
                    <a:pt x="940" y="4270"/>
                  </a:lnTo>
                  <a:lnTo>
                    <a:pt x="938" y="4306"/>
                  </a:lnTo>
                  <a:lnTo>
                    <a:pt x="937" y="4344"/>
                  </a:lnTo>
                  <a:lnTo>
                    <a:pt x="936" y="4382"/>
                  </a:lnTo>
                  <a:lnTo>
                    <a:pt x="936" y="4423"/>
                  </a:lnTo>
                  <a:lnTo>
                    <a:pt x="937" y="4464"/>
                  </a:lnTo>
                  <a:lnTo>
                    <a:pt x="938" y="4506"/>
                  </a:lnTo>
                  <a:lnTo>
                    <a:pt x="941" y="4549"/>
                  </a:lnTo>
                  <a:lnTo>
                    <a:pt x="943" y="4575"/>
                  </a:lnTo>
                  <a:lnTo>
                    <a:pt x="943" y="4599"/>
                  </a:lnTo>
                  <a:lnTo>
                    <a:pt x="943" y="4621"/>
                  </a:lnTo>
                  <a:lnTo>
                    <a:pt x="940" y="4643"/>
                  </a:lnTo>
                  <a:lnTo>
                    <a:pt x="937" y="4664"/>
                  </a:lnTo>
                  <a:lnTo>
                    <a:pt x="933" y="4682"/>
                  </a:lnTo>
                  <a:lnTo>
                    <a:pt x="927" y="4700"/>
                  </a:lnTo>
                  <a:lnTo>
                    <a:pt x="921" y="4716"/>
                  </a:lnTo>
                  <a:lnTo>
                    <a:pt x="912" y="4732"/>
                  </a:lnTo>
                  <a:lnTo>
                    <a:pt x="904" y="4746"/>
                  </a:lnTo>
                  <a:lnTo>
                    <a:pt x="896" y="4758"/>
                  </a:lnTo>
                  <a:lnTo>
                    <a:pt x="885" y="4771"/>
                  </a:lnTo>
                  <a:lnTo>
                    <a:pt x="866" y="4792"/>
                  </a:lnTo>
                  <a:lnTo>
                    <a:pt x="844" y="4810"/>
                  </a:lnTo>
                  <a:lnTo>
                    <a:pt x="821" y="4824"/>
                  </a:lnTo>
                  <a:lnTo>
                    <a:pt x="801" y="4836"/>
                  </a:lnTo>
                  <a:lnTo>
                    <a:pt x="780" y="4845"/>
                  </a:lnTo>
                  <a:lnTo>
                    <a:pt x="762" y="4851"/>
                  </a:lnTo>
                  <a:lnTo>
                    <a:pt x="746" y="4856"/>
                  </a:lnTo>
                  <a:lnTo>
                    <a:pt x="740" y="4857"/>
                  </a:lnTo>
                  <a:lnTo>
                    <a:pt x="734" y="4858"/>
                  </a:lnTo>
                  <a:lnTo>
                    <a:pt x="730" y="4859"/>
                  </a:lnTo>
                  <a:lnTo>
                    <a:pt x="725" y="4860"/>
                  </a:lnTo>
                  <a:lnTo>
                    <a:pt x="723" y="4860"/>
                  </a:lnTo>
                  <a:lnTo>
                    <a:pt x="723" y="4860"/>
                  </a:lnTo>
                  <a:lnTo>
                    <a:pt x="723" y="4861"/>
                  </a:lnTo>
                  <a:lnTo>
                    <a:pt x="724" y="4865"/>
                  </a:lnTo>
                  <a:lnTo>
                    <a:pt x="726" y="4869"/>
                  </a:lnTo>
                  <a:lnTo>
                    <a:pt x="728" y="4874"/>
                  </a:lnTo>
                  <a:lnTo>
                    <a:pt x="733" y="4881"/>
                  </a:lnTo>
                  <a:lnTo>
                    <a:pt x="737" y="4889"/>
                  </a:lnTo>
                  <a:lnTo>
                    <a:pt x="741" y="4899"/>
                  </a:lnTo>
                  <a:lnTo>
                    <a:pt x="747" y="4910"/>
                  </a:lnTo>
                  <a:lnTo>
                    <a:pt x="760" y="4933"/>
                  </a:lnTo>
                  <a:lnTo>
                    <a:pt x="777" y="4959"/>
                  </a:lnTo>
                  <a:lnTo>
                    <a:pt x="798" y="4987"/>
                  </a:lnTo>
                  <a:lnTo>
                    <a:pt x="820" y="5017"/>
                  </a:lnTo>
                  <a:lnTo>
                    <a:pt x="847" y="5046"/>
                  </a:lnTo>
                  <a:lnTo>
                    <a:pt x="877" y="5074"/>
                  </a:lnTo>
                  <a:lnTo>
                    <a:pt x="910" y="5100"/>
                  </a:lnTo>
                  <a:lnTo>
                    <a:pt x="946" y="5124"/>
                  </a:lnTo>
                  <a:lnTo>
                    <a:pt x="966" y="5134"/>
                  </a:lnTo>
                  <a:lnTo>
                    <a:pt x="987" y="5144"/>
                  </a:lnTo>
                  <a:lnTo>
                    <a:pt x="1008" y="5152"/>
                  </a:lnTo>
                  <a:lnTo>
                    <a:pt x="1030" y="5159"/>
                  </a:lnTo>
                  <a:lnTo>
                    <a:pt x="1054" y="5164"/>
                  </a:lnTo>
                  <a:lnTo>
                    <a:pt x="1077" y="5168"/>
                  </a:lnTo>
                  <a:lnTo>
                    <a:pt x="1102" y="5171"/>
                  </a:lnTo>
                  <a:lnTo>
                    <a:pt x="1128" y="5173"/>
                  </a:lnTo>
                  <a:lnTo>
                    <a:pt x="1190" y="5173"/>
                  </a:lnTo>
                  <a:lnTo>
                    <a:pt x="1219" y="5168"/>
                  </a:lnTo>
                  <a:lnTo>
                    <a:pt x="1247" y="5163"/>
                  </a:lnTo>
                  <a:lnTo>
                    <a:pt x="1275" y="5155"/>
                  </a:lnTo>
                  <a:lnTo>
                    <a:pt x="1301" y="5146"/>
                  </a:lnTo>
                  <a:lnTo>
                    <a:pt x="1328" y="5133"/>
                  </a:lnTo>
                  <a:lnTo>
                    <a:pt x="1355" y="5120"/>
                  </a:lnTo>
                  <a:lnTo>
                    <a:pt x="1382" y="5104"/>
                  </a:lnTo>
                  <a:lnTo>
                    <a:pt x="1409" y="5085"/>
                  </a:lnTo>
                  <a:lnTo>
                    <a:pt x="1436" y="5064"/>
                  </a:lnTo>
                  <a:lnTo>
                    <a:pt x="1464" y="5041"/>
                  </a:lnTo>
                  <a:lnTo>
                    <a:pt x="1492" y="5015"/>
                  </a:lnTo>
                  <a:lnTo>
                    <a:pt x="1521" y="4986"/>
                  </a:lnTo>
                  <a:lnTo>
                    <a:pt x="1551" y="4955"/>
                  </a:lnTo>
                  <a:lnTo>
                    <a:pt x="1583" y="4921"/>
                  </a:lnTo>
                  <a:lnTo>
                    <a:pt x="1616" y="4885"/>
                  </a:lnTo>
                  <a:lnTo>
                    <a:pt x="1650" y="4845"/>
                  </a:lnTo>
                  <a:lnTo>
                    <a:pt x="1686" y="4803"/>
                  </a:lnTo>
                  <a:lnTo>
                    <a:pt x="1724" y="4757"/>
                  </a:lnTo>
                  <a:lnTo>
                    <a:pt x="1763" y="4709"/>
                  </a:lnTo>
                  <a:lnTo>
                    <a:pt x="1805" y="4657"/>
                  </a:lnTo>
                  <a:lnTo>
                    <a:pt x="1850" y="4603"/>
                  </a:lnTo>
                  <a:lnTo>
                    <a:pt x="1896" y="4544"/>
                  </a:lnTo>
                  <a:lnTo>
                    <a:pt x="1945" y="4483"/>
                  </a:lnTo>
                  <a:lnTo>
                    <a:pt x="1997" y="4419"/>
                  </a:lnTo>
                  <a:lnTo>
                    <a:pt x="2052" y="4351"/>
                  </a:lnTo>
                  <a:lnTo>
                    <a:pt x="2110" y="4278"/>
                  </a:lnTo>
                  <a:lnTo>
                    <a:pt x="2171" y="4203"/>
                  </a:lnTo>
                  <a:lnTo>
                    <a:pt x="2236" y="4124"/>
                  </a:lnTo>
                  <a:lnTo>
                    <a:pt x="2304" y="4042"/>
                  </a:lnTo>
                  <a:lnTo>
                    <a:pt x="2375" y="3955"/>
                  </a:lnTo>
                  <a:lnTo>
                    <a:pt x="2451" y="3864"/>
                  </a:lnTo>
                  <a:lnTo>
                    <a:pt x="2491" y="3818"/>
                  </a:lnTo>
                  <a:lnTo>
                    <a:pt x="2531" y="3770"/>
                  </a:lnTo>
                  <a:lnTo>
                    <a:pt x="2565" y="3730"/>
                  </a:lnTo>
                  <a:lnTo>
                    <a:pt x="2601" y="3692"/>
                  </a:lnTo>
                  <a:lnTo>
                    <a:pt x="2638" y="3655"/>
                  </a:lnTo>
                  <a:lnTo>
                    <a:pt x="2676" y="3619"/>
                  </a:lnTo>
                  <a:lnTo>
                    <a:pt x="2717" y="3583"/>
                  </a:lnTo>
                  <a:lnTo>
                    <a:pt x="2757" y="3548"/>
                  </a:lnTo>
                  <a:lnTo>
                    <a:pt x="2799" y="3514"/>
                  </a:lnTo>
                  <a:lnTo>
                    <a:pt x="2843" y="3481"/>
                  </a:lnTo>
                  <a:lnTo>
                    <a:pt x="2931" y="3417"/>
                  </a:lnTo>
                  <a:lnTo>
                    <a:pt x="3024" y="3357"/>
                  </a:lnTo>
                  <a:lnTo>
                    <a:pt x="3119" y="3299"/>
                  </a:lnTo>
                  <a:lnTo>
                    <a:pt x="3217" y="3244"/>
                  </a:lnTo>
                  <a:lnTo>
                    <a:pt x="3318" y="3193"/>
                  </a:lnTo>
                  <a:lnTo>
                    <a:pt x="3420" y="3144"/>
                  </a:lnTo>
                  <a:lnTo>
                    <a:pt x="3522" y="3098"/>
                  </a:lnTo>
                  <a:lnTo>
                    <a:pt x="3625" y="3055"/>
                  </a:lnTo>
                  <a:lnTo>
                    <a:pt x="3727" y="3015"/>
                  </a:lnTo>
                  <a:lnTo>
                    <a:pt x="3830" y="2976"/>
                  </a:lnTo>
                  <a:lnTo>
                    <a:pt x="3931" y="2941"/>
                  </a:lnTo>
                  <a:lnTo>
                    <a:pt x="4031" y="2908"/>
                  </a:lnTo>
                  <a:lnTo>
                    <a:pt x="4128" y="2879"/>
                  </a:lnTo>
                  <a:lnTo>
                    <a:pt x="4223" y="2851"/>
                  </a:lnTo>
                  <a:lnTo>
                    <a:pt x="4315" y="2825"/>
                  </a:lnTo>
                  <a:lnTo>
                    <a:pt x="4359" y="2814"/>
                  </a:lnTo>
                  <a:lnTo>
                    <a:pt x="4403" y="2802"/>
                  </a:lnTo>
                  <a:lnTo>
                    <a:pt x="4445" y="2792"/>
                  </a:lnTo>
                  <a:lnTo>
                    <a:pt x="4487" y="2782"/>
                  </a:lnTo>
                  <a:lnTo>
                    <a:pt x="4527" y="2771"/>
                  </a:lnTo>
                  <a:lnTo>
                    <a:pt x="4567" y="2762"/>
                  </a:lnTo>
                  <a:lnTo>
                    <a:pt x="4604" y="2754"/>
                  </a:lnTo>
                  <a:lnTo>
                    <a:pt x="4640" y="2746"/>
                  </a:lnTo>
                  <a:lnTo>
                    <a:pt x="4675" y="2739"/>
                  </a:lnTo>
                  <a:lnTo>
                    <a:pt x="4709" y="2731"/>
                  </a:lnTo>
                  <a:lnTo>
                    <a:pt x="4741" y="2724"/>
                  </a:lnTo>
                  <a:lnTo>
                    <a:pt x="4771" y="2719"/>
                  </a:lnTo>
                  <a:lnTo>
                    <a:pt x="4800" y="2713"/>
                  </a:lnTo>
                  <a:lnTo>
                    <a:pt x="4827" y="2708"/>
                  </a:lnTo>
                  <a:lnTo>
                    <a:pt x="4853" y="2702"/>
                  </a:lnTo>
                  <a:lnTo>
                    <a:pt x="4875" y="2698"/>
                  </a:lnTo>
                  <a:lnTo>
                    <a:pt x="4897" y="2695"/>
                  </a:lnTo>
                  <a:lnTo>
                    <a:pt x="4917" y="2691"/>
                  </a:lnTo>
                  <a:lnTo>
                    <a:pt x="4934" y="2688"/>
                  </a:lnTo>
                  <a:lnTo>
                    <a:pt x="4949" y="2686"/>
                  </a:lnTo>
                  <a:lnTo>
                    <a:pt x="4962" y="2684"/>
                  </a:lnTo>
                  <a:lnTo>
                    <a:pt x="4973" y="2682"/>
                  </a:lnTo>
                  <a:lnTo>
                    <a:pt x="4982" y="2681"/>
                  </a:lnTo>
                  <a:lnTo>
                    <a:pt x="4988" y="2680"/>
                  </a:lnTo>
                  <a:lnTo>
                    <a:pt x="4992" y="2679"/>
                  </a:lnTo>
                  <a:lnTo>
                    <a:pt x="4993" y="2679"/>
                  </a:lnTo>
                  <a:lnTo>
                    <a:pt x="4991" y="2681"/>
                  </a:lnTo>
                  <a:lnTo>
                    <a:pt x="4986" y="2686"/>
                  </a:lnTo>
                  <a:lnTo>
                    <a:pt x="4978" y="2695"/>
                  </a:lnTo>
                  <a:lnTo>
                    <a:pt x="4967" y="2708"/>
                  </a:lnTo>
                  <a:lnTo>
                    <a:pt x="4953" y="2723"/>
                  </a:lnTo>
                  <a:lnTo>
                    <a:pt x="4936" y="2742"/>
                  </a:lnTo>
                  <a:lnTo>
                    <a:pt x="4918" y="2762"/>
                  </a:lnTo>
                  <a:lnTo>
                    <a:pt x="4897" y="2785"/>
                  </a:lnTo>
                  <a:lnTo>
                    <a:pt x="4873" y="2811"/>
                  </a:lnTo>
                  <a:lnTo>
                    <a:pt x="4848" y="2838"/>
                  </a:lnTo>
                  <a:lnTo>
                    <a:pt x="4822" y="2868"/>
                  </a:lnTo>
                  <a:lnTo>
                    <a:pt x="4794" y="2899"/>
                  </a:lnTo>
                  <a:lnTo>
                    <a:pt x="4765" y="2932"/>
                  </a:lnTo>
                  <a:lnTo>
                    <a:pt x="4734" y="2966"/>
                  </a:lnTo>
                  <a:lnTo>
                    <a:pt x="4702" y="3001"/>
                  </a:lnTo>
                  <a:lnTo>
                    <a:pt x="4670" y="3037"/>
                  </a:lnTo>
                  <a:lnTo>
                    <a:pt x="4603" y="3111"/>
                  </a:lnTo>
                  <a:lnTo>
                    <a:pt x="4535" y="3188"/>
                  </a:lnTo>
                  <a:lnTo>
                    <a:pt x="4468" y="3263"/>
                  </a:lnTo>
                  <a:lnTo>
                    <a:pt x="4401" y="3337"/>
                  </a:lnTo>
                  <a:lnTo>
                    <a:pt x="4369" y="3372"/>
                  </a:lnTo>
                  <a:lnTo>
                    <a:pt x="4339" y="3407"/>
                  </a:lnTo>
                  <a:lnTo>
                    <a:pt x="4309" y="3440"/>
                  </a:lnTo>
                  <a:lnTo>
                    <a:pt x="4280" y="3473"/>
                  </a:lnTo>
                  <a:lnTo>
                    <a:pt x="4253" y="3503"/>
                  </a:lnTo>
                  <a:lnTo>
                    <a:pt x="4227" y="3532"/>
                  </a:lnTo>
                  <a:lnTo>
                    <a:pt x="4204" y="3558"/>
                  </a:lnTo>
                  <a:lnTo>
                    <a:pt x="4183" y="3583"/>
                  </a:lnTo>
                  <a:lnTo>
                    <a:pt x="4164" y="3607"/>
                  </a:lnTo>
                  <a:lnTo>
                    <a:pt x="4143" y="3634"/>
                  </a:lnTo>
                  <a:lnTo>
                    <a:pt x="4121" y="3661"/>
                  </a:lnTo>
                  <a:lnTo>
                    <a:pt x="4097" y="3691"/>
                  </a:lnTo>
                  <a:lnTo>
                    <a:pt x="4071" y="3723"/>
                  </a:lnTo>
                  <a:lnTo>
                    <a:pt x="4044" y="3756"/>
                  </a:lnTo>
                  <a:lnTo>
                    <a:pt x="4016" y="3791"/>
                  </a:lnTo>
                  <a:lnTo>
                    <a:pt x="3988" y="3828"/>
                  </a:lnTo>
                  <a:lnTo>
                    <a:pt x="3958" y="3865"/>
                  </a:lnTo>
                  <a:lnTo>
                    <a:pt x="3927" y="3905"/>
                  </a:lnTo>
                  <a:lnTo>
                    <a:pt x="3897" y="3945"/>
                  </a:lnTo>
                  <a:lnTo>
                    <a:pt x="3866" y="3987"/>
                  </a:lnTo>
                  <a:lnTo>
                    <a:pt x="3834" y="4029"/>
                  </a:lnTo>
                  <a:lnTo>
                    <a:pt x="3803" y="4073"/>
                  </a:lnTo>
                  <a:lnTo>
                    <a:pt x="3742" y="4163"/>
                  </a:lnTo>
                  <a:lnTo>
                    <a:pt x="3684" y="4257"/>
                  </a:lnTo>
                  <a:lnTo>
                    <a:pt x="3656" y="4305"/>
                  </a:lnTo>
                  <a:lnTo>
                    <a:pt x="3629" y="4354"/>
                  </a:lnTo>
                  <a:lnTo>
                    <a:pt x="3605" y="4402"/>
                  </a:lnTo>
                  <a:lnTo>
                    <a:pt x="3581" y="4451"/>
                  </a:lnTo>
                  <a:lnTo>
                    <a:pt x="3558" y="4502"/>
                  </a:lnTo>
                  <a:lnTo>
                    <a:pt x="3538" y="4551"/>
                  </a:lnTo>
                  <a:lnTo>
                    <a:pt x="3520" y="4602"/>
                  </a:lnTo>
                  <a:lnTo>
                    <a:pt x="3504" y="4652"/>
                  </a:lnTo>
                  <a:lnTo>
                    <a:pt x="3491" y="4703"/>
                  </a:lnTo>
                  <a:lnTo>
                    <a:pt x="3480" y="4753"/>
                  </a:lnTo>
                  <a:lnTo>
                    <a:pt x="3471" y="4804"/>
                  </a:lnTo>
                  <a:lnTo>
                    <a:pt x="3466" y="4854"/>
                  </a:lnTo>
                  <a:lnTo>
                    <a:pt x="3464" y="4905"/>
                  </a:lnTo>
                  <a:lnTo>
                    <a:pt x="3465" y="4954"/>
                  </a:lnTo>
                  <a:lnTo>
                    <a:pt x="3469" y="4984"/>
                  </a:lnTo>
                  <a:lnTo>
                    <a:pt x="3474" y="5014"/>
                  </a:lnTo>
                  <a:lnTo>
                    <a:pt x="3482" y="5045"/>
                  </a:lnTo>
                  <a:lnTo>
                    <a:pt x="3491" y="5076"/>
                  </a:lnTo>
                  <a:lnTo>
                    <a:pt x="3501" y="5107"/>
                  </a:lnTo>
                  <a:lnTo>
                    <a:pt x="3513" y="5139"/>
                  </a:lnTo>
                  <a:lnTo>
                    <a:pt x="3526" y="5170"/>
                  </a:lnTo>
                  <a:lnTo>
                    <a:pt x="3541" y="5202"/>
                  </a:lnTo>
                  <a:lnTo>
                    <a:pt x="3557" y="5234"/>
                  </a:lnTo>
                  <a:lnTo>
                    <a:pt x="3574" y="5267"/>
                  </a:lnTo>
                  <a:lnTo>
                    <a:pt x="3591" y="5300"/>
                  </a:lnTo>
                  <a:lnTo>
                    <a:pt x="3611" y="5333"/>
                  </a:lnTo>
                  <a:lnTo>
                    <a:pt x="3651" y="5399"/>
                  </a:lnTo>
                  <a:lnTo>
                    <a:pt x="3695" y="5465"/>
                  </a:lnTo>
                  <a:lnTo>
                    <a:pt x="3742" y="5530"/>
                  </a:lnTo>
                  <a:lnTo>
                    <a:pt x="3790" y="5595"/>
                  </a:lnTo>
                  <a:lnTo>
                    <a:pt x="3840" y="5659"/>
                  </a:lnTo>
                  <a:lnTo>
                    <a:pt x="3890" y="5722"/>
                  </a:lnTo>
                  <a:lnTo>
                    <a:pt x="3941" y="5782"/>
                  </a:lnTo>
                  <a:lnTo>
                    <a:pt x="3992" y="5841"/>
                  </a:lnTo>
                  <a:lnTo>
                    <a:pt x="4041" y="5898"/>
                  </a:lnTo>
                  <a:lnTo>
                    <a:pt x="4089" y="5951"/>
                  </a:lnTo>
                  <a:lnTo>
                    <a:pt x="4117" y="5986"/>
                  </a:lnTo>
                  <a:lnTo>
                    <a:pt x="4141" y="6020"/>
                  </a:lnTo>
                  <a:lnTo>
                    <a:pt x="4164" y="6052"/>
                  </a:lnTo>
                  <a:lnTo>
                    <a:pt x="4184" y="6084"/>
                  </a:lnTo>
                  <a:lnTo>
                    <a:pt x="4201" y="6114"/>
                  </a:lnTo>
                  <a:lnTo>
                    <a:pt x="4217" y="6142"/>
                  </a:lnTo>
                  <a:lnTo>
                    <a:pt x="4230" y="6169"/>
                  </a:lnTo>
                  <a:lnTo>
                    <a:pt x="4240" y="6193"/>
                  </a:lnTo>
                  <a:lnTo>
                    <a:pt x="4250" y="6215"/>
                  </a:lnTo>
                  <a:lnTo>
                    <a:pt x="4258" y="6236"/>
                  </a:lnTo>
                  <a:lnTo>
                    <a:pt x="4264" y="6253"/>
                  </a:lnTo>
                  <a:lnTo>
                    <a:pt x="4268" y="6267"/>
                  </a:lnTo>
                  <a:lnTo>
                    <a:pt x="4272" y="6279"/>
                  </a:lnTo>
                  <a:lnTo>
                    <a:pt x="4275" y="6287"/>
                  </a:lnTo>
                  <a:lnTo>
                    <a:pt x="4276" y="6293"/>
                  </a:lnTo>
                  <a:lnTo>
                    <a:pt x="4276" y="6294"/>
                  </a:lnTo>
                  <a:lnTo>
                    <a:pt x="3902" y="6856"/>
                  </a:lnTo>
                  <a:lnTo>
                    <a:pt x="3902" y="6856"/>
                  </a:lnTo>
                  <a:lnTo>
                    <a:pt x="3904" y="6858"/>
                  </a:lnTo>
                  <a:lnTo>
                    <a:pt x="3906" y="6861"/>
                  </a:lnTo>
                  <a:lnTo>
                    <a:pt x="3909" y="6865"/>
                  </a:lnTo>
                  <a:lnTo>
                    <a:pt x="3914" y="6870"/>
                  </a:lnTo>
                  <a:lnTo>
                    <a:pt x="3919" y="6877"/>
                  </a:lnTo>
                  <a:lnTo>
                    <a:pt x="3926" y="6884"/>
                  </a:lnTo>
                  <a:lnTo>
                    <a:pt x="3932" y="6893"/>
                  </a:lnTo>
                  <a:lnTo>
                    <a:pt x="3948" y="6912"/>
                  </a:lnTo>
                  <a:lnTo>
                    <a:pt x="3968" y="6936"/>
                  </a:lnTo>
                  <a:lnTo>
                    <a:pt x="3992" y="6963"/>
                  </a:lnTo>
                  <a:lnTo>
                    <a:pt x="4017" y="6993"/>
                  </a:lnTo>
                  <a:lnTo>
                    <a:pt x="4045" y="7025"/>
                  </a:lnTo>
                  <a:lnTo>
                    <a:pt x="4077" y="7059"/>
                  </a:lnTo>
                  <a:lnTo>
                    <a:pt x="4110" y="7095"/>
                  </a:lnTo>
                  <a:lnTo>
                    <a:pt x="4147" y="7133"/>
                  </a:lnTo>
                  <a:lnTo>
                    <a:pt x="4185" y="7173"/>
                  </a:lnTo>
                  <a:lnTo>
                    <a:pt x="4225" y="7213"/>
                  </a:lnTo>
                  <a:lnTo>
                    <a:pt x="4267" y="7254"/>
                  </a:lnTo>
                  <a:lnTo>
                    <a:pt x="4311" y="7295"/>
                  </a:lnTo>
                  <a:lnTo>
                    <a:pt x="4356" y="7338"/>
                  </a:lnTo>
                  <a:lnTo>
                    <a:pt x="4403" y="7379"/>
                  </a:lnTo>
                  <a:lnTo>
                    <a:pt x="4451" y="7419"/>
                  </a:lnTo>
                  <a:lnTo>
                    <a:pt x="4500" y="7459"/>
                  </a:lnTo>
                  <a:lnTo>
                    <a:pt x="4550" y="7498"/>
                  </a:lnTo>
                  <a:lnTo>
                    <a:pt x="4601" y="7535"/>
                  </a:lnTo>
                  <a:lnTo>
                    <a:pt x="4652" y="7571"/>
                  </a:lnTo>
                  <a:lnTo>
                    <a:pt x="4704" y="7604"/>
                  </a:lnTo>
                  <a:lnTo>
                    <a:pt x="4756" y="7635"/>
                  </a:lnTo>
                  <a:lnTo>
                    <a:pt x="4808" y="7664"/>
                  </a:lnTo>
                  <a:lnTo>
                    <a:pt x="4861" y="7690"/>
                  </a:lnTo>
                  <a:lnTo>
                    <a:pt x="4912" y="7712"/>
                  </a:lnTo>
                  <a:lnTo>
                    <a:pt x="4965" y="7730"/>
                  </a:lnTo>
                  <a:lnTo>
                    <a:pt x="4991" y="7737"/>
                  </a:lnTo>
                  <a:lnTo>
                    <a:pt x="5017" y="7744"/>
                  </a:lnTo>
                  <a:lnTo>
                    <a:pt x="5042" y="7750"/>
                  </a:lnTo>
                  <a:lnTo>
                    <a:pt x="5067" y="7754"/>
                  </a:lnTo>
                  <a:lnTo>
                    <a:pt x="5092" y="7757"/>
                  </a:lnTo>
                  <a:lnTo>
                    <a:pt x="5117" y="7759"/>
                  </a:lnTo>
                  <a:lnTo>
                    <a:pt x="5163" y="7758"/>
                  </a:lnTo>
                  <a:lnTo>
                    <a:pt x="5210" y="7755"/>
                  </a:lnTo>
                  <a:lnTo>
                    <a:pt x="5256" y="7750"/>
                  </a:lnTo>
                  <a:lnTo>
                    <a:pt x="5302" y="7742"/>
                  </a:lnTo>
                  <a:lnTo>
                    <a:pt x="5347" y="7733"/>
                  </a:lnTo>
                  <a:lnTo>
                    <a:pt x="5393" y="7723"/>
                  </a:lnTo>
                  <a:lnTo>
                    <a:pt x="5437" y="7711"/>
                  </a:lnTo>
                  <a:lnTo>
                    <a:pt x="5482" y="7696"/>
                  </a:lnTo>
                  <a:lnTo>
                    <a:pt x="5527" y="7681"/>
                  </a:lnTo>
                  <a:lnTo>
                    <a:pt x="5571" y="7664"/>
                  </a:lnTo>
                  <a:lnTo>
                    <a:pt x="5616" y="7646"/>
                  </a:lnTo>
                  <a:lnTo>
                    <a:pt x="5660" y="7626"/>
                  </a:lnTo>
                  <a:lnTo>
                    <a:pt x="5704" y="7605"/>
                  </a:lnTo>
                  <a:lnTo>
                    <a:pt x="5749" y="7584"/>
                  </a:lnTo>
                  <a:lnTo>
                    <a:pt x="5838" y="7538"/>
                  </a:lnTo>
                  <a:lnTo>
                    <a:pt x="5927" y="7487"/>
                  </a:lnTo>
                  <a:lnTo>
                    <a:pt x="6017" y="7435"/>
                  </a:lnTo>
                  <a:lnTo>
                    <a:pt x="6108" y="7381"/>
                  </a:lnTo>
                  <a:lnTo>
                    <a:pt x="6200" y="7325"/>
                  </a:lnTo>
                  <a:lnTo>
                    <a:pt x="6293" y="7269"/>
                  </a:lnTo>
                  <a:lnTo>
                    <a:pt x="6388" y="7213"/>
                  </a:lnTo>
                  <a:lnTo>
                    <a:pt x="6484" y="7158"/>
                  </a:lnTo>
                  <a:lnTo>
                    <a:pt x="6582" y="7105"/>
                  </a:lnTo>
                  <a:lnTo>
                    <a:pt x="6618" y="7087"/>
                  </a:lnTo>
                  <a:lnTo>
                    <a:pt x="6653" y="7072"/>
                  </a:lnTo>
                  <a:lnTo>
                    <a:pt x="6690" y="7059"/>
                  </a:lnTo>
                  <a:lnTo>
                    <a:pt x="6727" y="7045"/>
                  </a:lnTo>
                  <a:lnTo>
                    <a:pt x="6764" y="7034"/>
                  </a:lnTo>
                  <a:lnTo>
                    <a:pt x="6803" y="7025"/>
                  </a:lnTo>
                  <a:lnTo>
                    <a:pt x="6840" y="7015"/>
                  </a:lnTo>
                  <a:lnTo>
                    <a:pt x="6878" y="7007"/>
                  </a:lnTo>
                  <a:lnTo>
                    <a:pt x="6916" y="7001"/>
                  </a:lnTo>
                  <a:lnTo>
                    <a:pt x="6954" y="6995"/>
                  </a:lnTo>
                  <a:lnTo>
                    <a:pt x="7029" y="6986"/>
                  </a:lnTo>
                  <a:lnTo>
                    <a:pt x="7103" y="6981"/>
                  </a:lnTo>
                  <a:lnTo>
                    <a:pt x="7174" y="6980"/>
                  </a:lnTo>
                  <a:lnTo>
                    <a:pt x="7237" y="6981"/>
                  </a:lnTo>
                  <a:lnTo>
                    <a:pt x="7298" y="6984"/>
                  </a:lnTo>
                  <a:lnTo>
                    <a:pt x="7356" y="6988"/>
                  </a:lnTo>
                  <a:lnTo>
                    <a:pt x="7411" y="6995"/>
                  </a:lnTo>
                  <a:lnTo>
                    <a:pt x="7463" y="7002"/>
                  </a:lnTo>
                  <a:lnTo>
                    <a:pt x="7512" y="7009"/>
                  </a:lnTo>
                  <a:lnTo>
                    <a:pt x="7557" y="7018"/>
                  </a:lnTo>
                  <a:lnTo>
                    <a:pt x="7599" y="7027"/>
                  </a:lnTo>
                  <a:lnTo>
                    <a:pt x="7618" y="7031"/>
                  </a:lnTo>
                  <a:lnTo>
                    <a:pt x="7636" y="7035"/>
                  </a:lnTo>
                  <a:lnTo>
                    <a:pt x="7653" y="7040"/>
                  </a:lnTo>
                  <a:lnTo>
                    <a:pt x="7669" y="7044"/>
                  </a:lnTo>
                  <a:lnTo>
                    <a:pt x="7684" y="7048"/>
                  </a:lnTo>
                  <a:lnTo>
                    <a:pt x="7698" y="7051"/>
                  </a:lnTo>
                  <a:lnTo>
                    <a:pt x="7710" y="7055"/>
                  </a:lnTo>
                  <a:lnTo>
                    <a:pt x="7721" y="7059"/>
                  </a:lnTo>
                  <a:lnTo>
                    <a:pt x="7732" y="7062"/>
                  </a:lnTo>
                  <a:lnTo>
                    <a:pt x="7741" y="7065"/>
                  </a:lnTo>
                  <a:lnTo>
                    <a:pt x="7748" y="7067"/>
                  </a:lnTo>
                  <a:lnTo>
                    <a:pt x="7754" y="7069"/>
                  </a:lnTo>
                  <a:lnTo>
                    <a:pt x="7760" y="7071"/>
                  </a:lnTo>
                  <a:lnTo>
                    <a:pt x="7763" y="7072"/>
                  </a:lnTo>
                  <a:lnTo>
                    <a:pt x="7766" y="7073"/>
                  </a:lnTo>
                  <a:lnTo>
                    <a:pt x="7766" y="7073"/>
                  </a:lnTo>
                  <a:lnTo>
                    <a:pt x="7766" y="7073"/>
                  </a:lnTo>
                  <a:lnTo>
                    <a:pt x="7767" y="7071"/>
                  </a:lnTo>
                  <a:lnTo>
                    <a:pt x="7768" y="7069"/>
                  </a:lnTo>
                  <a:lnTo>
                    <a:pt x="7769" y="7065"/>
                  </a:lnTo>
                  <a:lnTo>
                    <a:pt x="7772" y="7054"/>
                  </a:lnTo>
                  <a:lnTo>
                    <a:pt x="7775" y="7040"/>
                  </a:lnTo>
                  <a:lnTo>
                    <a:pt x="7780" y="7021"/>
                  </a:lnTo>
                  <a:lnTo>
                    <a:pt x="7786" y="7000"/>
                  </a:lnTo>
                  <a:lnTo>
                    <a:pt x="7794" y="6974"/>
                  </a:lnTo>
                  <a:lnTo>
                    <a:pt x="7801" y="6945"/>
                  </a:lnTo>
                  <a:lnTo>
                    <a:pt x="7809" y="6913"/>
                  </a:lnTo>
                  <a:lnTo>
                    <a:pt x="7817" y="6879"/>
                  </a:lnTo>
                  <a:lnTo>
                    <a:pt x="7827" y="6841"/>
                  </a:lnTo>
                  <a:lnTo>
                    <a:pt x="7837" y="6800"/>
                  </a:lnTo>
                  <a:lnTo>
                    <a:pt x="7847" y="6758"/>
                  </a:lnTo>
                  <a:lnTo>
                    <a:pt x="7858" y="6711"/>
                  </a:lnTo>
                  <a:lnTo>
                    <a:pt x="7868" y="6664"/>
                  </a:lnTo>
                  <a:lnTo>
                    <a:pt x="7879" y="6614"/>
                  </a:lnTo>
                  <a:lnTo>
                    <a:pt x="7890" y="6562"/>
                  </a:lnTo>
                  <a:lnTo>
                    <a:pt x="7901" y="6507"/>
                  </a:lnTo>
                  <a:lnTo>
                    <a:pt x="7912" y="6452"/>
                  </a:lnTo>
                  <a:lnTo>
                    <a:pt x="7923" y="6395"/>
                  </a:lnTo>
                  <a:lnTo>
                    <a:pt x="7933" y="6336"/>
                  </a:lnTo>
                  <a:lnTo>
                    <a:pt x="7943" y="6276"/>
                  </a:lnTo>
                  <a:lnTo>
                    <a:pt x="7954" y="6215"/>
                  </a:lnTo>
                  <a:lnTo>
                    <a:pt x="7963" y="6153"/>
                  </a:lnTo>
                  <a:lnTo>
                    <a:pt x="7981" y="6026"/>
                  </a:lnTo>
                  <a:lnTo>
                    <a:pt x="7996" y="5899"/>
                  </a:lnTo>
                  <a:lnTo>
                    <a:pt x="8007" y="5769"/>
                  </a:lnTo>
                  <a:lnTo>
                    <a:pt x="8012" y="5704"/>
                  </a:lnTo>
                  <a:lnTo>
                    <a:pt x="8016" y="5640"/>
                  </a:lnTo>
                  <a:lnTo>
                    <a:pt x="8017" y="5597"/>
                  </a:lnTo>
                  <a:lnTo>
                    <a:pt x="8017" y="5555"/>
                  </a:lnTo>
                  <a:lnTo>
                    <a:pt x="8017" y="5513"/>
                  </a:lnTo>
                  <a:lnTo>
                    <a:pt x="8016" y="5473"/>
                  </a:lnTo>
                  <a:lnTo>
                    <a:pt x="8012" y="5397"/>
                  </a:lnTo>
                  <a:lnTo>
                    <a:pt x="8004" y="5323"/>
                  </a:lnTo>
                  <a:lnTo>
                    <a:pt x="7996" y="5253"/>
                  </a:lnTo>
                  <a:lnTo>
                    <a:pt x="7986" y="5186"/>
                  </a:lnTo>
                  <a:lnTo>
                    <a:pt x="7972" y="5121"/>
                  </a:lnTo>
                  <a:lnTo>
                    <a:pt x="7959" y="5058"/>
                  </a:lnTo>
                  <a:lnTo>
                    <a:pt x="7943" y="4997"/>
                  </a:lnTo>
                  <a:lnTo>
                    <a:pt x="7927" y="4938"/>
                  </a:lnTo>
                  <a:lnTo>
                    <a:pt x="7892" y="4820"/>
                  </a:lnTo>
                  <a:lnTo>
                    <a:pt x="7855" y="4704"/>
                  </a:lnTo>
                  <a:lnTo>
                    <a:pt x="7835" y="4644"/>
                  </a:lnTo>
                  <a:lnTo>
                    <a:pt x="7817" y="4584"/>
                  </a:lnTo>
                  <a:lnTo>
                    <a:pt x="7799" y="4523"/>
                  </a:lnTo>
                  <a:lnTo>
                    <a:pt x="7781" y="4460"/>
                  </a:lnTo>
                  <a:lnTo>
                    <a:pt x="7765" y="4395"/>
                  </a:lnTo>
                  <a:lnTo>
                    <a:pt x="7750" y="4327"/>
                  </a:lnTo>
                  <a:lnTo>
                    <a:pt x="7736" y="4256"/>
                  </a:lnTo>
                  <a:lnTo>
                    <a:pt x="7723" y="4183"/>
                  </a:lnTo>
                  <a:lnTo>
                    <a:pt x="7713" y="4104"/>
                  </a:lnTo>
                  <a:lnTo>
                    <a:pt x="7709" y="4064"/>
                  </a:lnTo>
                  <a:lnTo>
                    <a:pt x="7705" y="4023"/>
                  </a:lnTo>
                  <a:lnTo>
                    <a:pt x="7701" y="3981"/>
                  </a:lnTo>
                  <a:lnTo>
                    <a:pt x="7698" y="3936"/>
                  </a:lnTo>
                  <a:lnTo>
                    <a:pt x="7696" y="3892"/>
                  </a:lnTo>
                  <a:lnTo>
                    <a:pt x="7695" y="3846"/>
                  </a:lnTo>
                  <a:lnTo>
                    <a:pt x="7694" y="3798"/>
                  </a:lnTo>
                  <a:lnTo>
                    <a:pt x="7694" y="3750"/>
                  </a:lnTo>
                  <a:lnTo>
                    <a:pt x="7694" y="3700"/>
                  </a:lnTo>
                  <a:lnTo>
                    <a:pt x="7695" y="3648"/>
                  </a:lnTo>
                  <a:lnTo>
                    <a:pt x="7697" y="3596"/>
                  </a:lnTo>
                  <a:lnTo>
                    <a:pt x="7700" y="3541"/>
                  </a:lnTo>
                  <a:lnTo>
                    <a:pt x="7703" y="3484"/>
                  </a:lnTo>
                  <a:lnTo>
                    <a:pt x="7708" y="3427"/>
                  </a:lnTo>
                  <a:lnTo>
                    <a:pt x="7713" y="3367"/>
                  </a:lnTo>
                  <a:lnTo>
                    <a:pt x="7719" y="3306"/>
                  </a:lnTo>
                  <a:lnTo>
                    <a:pt x="7727" y="3243"/>
                  </a:lnTo>
                  <a:lnTo>
                    <a:pt x="7735" y="3178"/>
                  </a:lnTo>
                  <a:lnTo>
                    <a:pt x="7715" y="3213"/>
                  </a:lnTo>
                  <a:lnTo>
                    <a:pt x="7695" y="3250"/>
                  </a:lnTo>
                  <a:lnTo>
                    <a:pt x="7675" y="3289"/>
                  </a:lnTo>
                  <a:lnTo>
                    <a:pt x="7655" y="3328"/>
                  </a:lnTo>
                  <a:lnTo>
                    <a:pt x="7637" y="3368"/>
                  </a:lnTo>
                  <a:lnTo>
                    <a:pt x="7618" y="3410"/>
                  </a:lnTo>
                  <a:lnTo>
                    <a:pt x="7601" y="3453"/>
                  </a:lnTo>
                  <a:lnTo>
                    <a:pt x="7584" y="3499"/>
                  </a:lnTo>
                  <a:lnTo>
                    <a:pt x="7568" y="3545"/>
                  </a:lnTo>
                  <a:lnTo>
                    <a:pt x="7552" y="3592"/>
                  </a:lnTo>
                  <a:lnTo>
                    <a:pt x="7538" y="3643"/>
                  </a:lnTo>
                  <a:lnTo>
                    <a:pt x="7524" y="3694"/>
                  </a:lnTo>
                  <a:lnTo>
                    <a:pt x="7512" y="3747"/>
                  </a:lnTo>
                  <a:lnTo>
                    <a:pt x="7501" y="3803"/>
                  </a:lnTo>
                  <a:lnTo>
                    <a:pt x="7490" y="3859"/>
                  </a:lnTo>
                  <a:lnTo>
                    <a:pt x="7482" y="3918"/>
                  </a:lnTo>
                  <a:lnTo>
                    <a:pt x="7475" y="3979"/>
                  </a:lnTo>
                  <a:lnTo>
                    <a:pt x="7469" y="4042"/>
                  </a:lnTo>
                  <a:lnTo>
                    <a:pt x="7464" y="4107"/>
                  </a:lnTo>
                  <a:lnTo>
                    <a:pt x="7461" y="4174"/>
                  </a:lnTo>
                  <a:lnTo>
                    <a:pt x="7460" y="4243"/>
                  </a:lnTo>
                  <a:lnTo>
                    <a:pt x="7461" y="4316"/>
                  </a:lnTo>
                  <a:lnTo>
                    <a:pt x="7463" y="4390"/>
                  </a:lnTo>
                  <a:lnTo>
                    <a:pt x="7467" y="4466"/>
                  </a:lnTo>
                  <a:lnTo>
                    <a:pt x="7474" y="4545"/>
                  </a:lnTo>
                  <a:lnTo>
                    <a:pt x="7482" y="4627"/>
                  </a:lnTo>
                  <a:lnTo>
                    <a:pt x="7493" y="4711"/>
                  </a:lnTo>
                  <a:lnTo>
                    <a:pt x="7506" y="4798"/>
                  </a:lnTo>
                  <a:lnTo>
                    <a:pt x="7520" y="4887"/>
                  </a:lnTo>
                  <a:lnTo>
                    <a:pt x="7538" y="4980"/>
                  </a:lnTo>
                  <a:lnTo>
                    <a:pt x="7557" y="5075"/>
                  </a:lnTo>
                  <a:lnTo>
                    <a:pt x="7579" y="5173"/>
                  </a:lnTo>
                  <a:lnTo>
                    <a:pt x="7592" y="5228"/>
                  </a:lnTo>
                  <a:lnTo>
                    <a:pt x="7603" y="5287"/>
                  </a:lnTo>
                  <a:lnTo>
                    <a:pt x="7611" y="5346"/>
                  </a:lnTo>
                  <a:lnTo>
                    <a:pt x="7616" y="5405"/>
                  </a:lnTo>
                  <a:lnTo>
                    <a:pt x="7619" y="5466"/>
                  </a:lnTo>
                  <a:lnTo>
                    <a:pt x="7620" y="5528"/>
                  </a:lnTo>
                  <a:lnTo>
                    <a:pt x="7619" y="5589"/>
                  </a:lnTo>
                  <a:lnTo>
                    <a:pt x="7616" y="5651"/>
                  </a:lnTo>
                  <a:lnTo>
                    <a:pt x="7611" y="5713"/>
                  </a:lnTo>
                  <a:lnTo>
                    <a:pt x="7605" y="5774"/>
                  </a:lnTo>
                  <a:lnTo>
                    <a:pt x="7598" y="5836"/>
                  </a:lnTo>
                  <a:lnTo>
                    <a:pt x="7588" y="5896"/>
                  </a:lnTo>
                  <a:lnTo>
                    <a:pt x="7579" y="5955"/>
                  </a:lnTo>
                  <a:lnTo>
                    <a:pt x="7568" y="6014"/>
                  </a:lnTo>
                  <a:lnTo>
                    <a:pt x="7556" y="6071"/>
                  </a:lnTo>
                  <a:lnTo>
                    <a:pt x="7544" y="6126"/>
                  </a:lnTo>
                  <a:lnTo>
                    <a:pt x="7531" y="6181"/>
                  </a:lnTo>
                  <a:lnTo>
                    <a:pt x="7519" y="6232"/>
                  </a:lnTo>
                  <a:lnTo>
                    <a:pt x="7506" y="6282"/>
                  </a:lnTo>
                  <a:lnTo>
                    <a:pt x="7492" y="6329"/>
                  </a:lnTo>
                  <a:lnTo>
                    <a:pt x="7480" y="6375"/>
                  </a:lnTo>
                  <a:lnTo>
                    <a:pt x="7467" y="6417"/>
                  </a:lnTo>
                  <a:lnTo>
                    <a:pt x="7455" y="6456"/>
                  </a:lnTo>
                  <a:lnTo>
                    <a:pt x="7444" y="6491"/>
                  </a:lnTo>
                  <a:lnTo>
                    <a:pt x="7432" y="6524"/>
                  </a:lnTo>
                  <a:lnTo>
                    <a:pt x="7423" y="6553"/>
                  </a:lnTo>
                  <a:lnTo>
                    <a:pt x="7414" y="6578"/>
                  </a:lnTo>
                  <a:lnTo>
                    <a:pt x="7411" y="6589"/>
                  </a:lnTo>
                  <a:lnTo>
                    <a:pt x="7407" y="6598"/>
                  </a:lnTo>
                  <a:lnTo>
                    <a:pt x="7403" y="6607"/>
                  </a:lnTo>
                  <a:lnTo>
                    <a:pt x="7400" y="6615"/>
                  </a:lnTo>
                  <a:lnTo>
                    <a:pt x="7398" y="6622"/>
                  </a:lnTo>
                  <a:lnTo>
                    <a:pt x="7396" y="6627"/>
                  </a:lnTo>
                  <a:lnTo>
                    <a:pt x="7394" y="6631"/>
                  </a:lnTo>
                  <a:lnTo>
                    <a:pt x="7393" y="6634"/>
                  </a:lnTo>
                  <a:lnTo>
                    <a:pt x="7393" y="6636"/>
                  </a:lnTo>
                  <a:lnTo>
                    <a:pt x="7392" y="6637"/>
                  </a:lnTo>
                  <a:lnTo>
                    <a:pt x="7391" y="6636"/>
                  </a:lnTo>
                  <a:lnTo>
                    <a:pt x="7388" y="6635"/>
                  </a:lnTo>
                  <a:lnTo>
                    <a:pt x="7383" y="6634"/>
                  </a:lnTo>
                  <a:lnTo>
                    <a:pt x="7376" y="6632"/>
                  </a:lnTo>
                  <a:lnTo>
                    <a:pt x="7366" y="6630"/>
                  </a:lnTo>
                  <a:lnTo>
                    <a:pt x="7355" y="6627"/>
                  </a:lnTo>
                  <a:lnTo>
                    <a:pt x="7342" y="6625"/>
                  </a:lnTo>
                  <a:lnTo>
                    <a:pt x="7326" y="6622"/>
                  </a:lnTo>
                  <a:lnTo>
                    <a:pt x="7310" y="6619"/>
                  </a:lnTo>
                  <a:lnTo>
                    <a:pt x="7291" y="6616"/>
                  </a:lnTo>
                  <a:lnTo>
                    <a:pt x="7270" y="6614"/>
                  </a:lnTo>
                  <a:lnTo>
                    <a:pt x="7248" y="6610"/>
                  </a:lnTo>
                  <a:lnTo>
                    <a:pt x="7224" y="6609"/>
                  </a:lnTo>
                  <a:lnTo>
                    <a:pt x="7199" y="6607"/>
                  </a:lnTo>
                  <a:lnTo>
                    <a:pt x="7171" y="6606"/>
                  </a:lnTo>
                  <a:lnTo>
                    <a:pt x="7143" y="6606"/>
                  </a:lnTo>
                  <a:lnTo>
                    <a:pt x="7125" y="6606"/>
                  </a:lnTo>
                  <a:lnTo>
                    <a:pt x="7105" y="6606"/>
                  </a:lnTo>
                  <a:lnTo>
                    <a:pt x="7084" y="6606"/>
                  </a:lnTo>
                  <a:lnTo>
                    <a:pt x="7063" y="6606"/>
                  </a:lnTo>
                  <a:lnTo>
                    <a:pt x="7039" y="6607"/>
                  </a:lnTo>
                  <a:lnTo>
                    <a:pt x="7015" y="6607"/>
                  </a:lnTo>
                  <a:lnTo>
                    <a:pt x="6964" y="6610"/>
                  </a:lnTo>
                  <a:lnTo>
                    <a:pt x="6910" y="6614"/>
                  </a:lnTo>
                  <a:lnTo>
                    <a:pt x="6854" y="6619"/>
                  </a:lnTo>
                  <a:lnTo>
                    <a:pt x="6796" y="6627"/>
                  </a:lnTo>
                  <a:lnTo>
                    <a:pt x="6738" y="6637"/>
                  </a:lnTo>
                  <a:lnTo>
                    <a:pt x="6693" y="6648"/>
                  </a:lnTo>
                  <a:lnTo>
                    <a:pt x="6648" y="6660"/>
                  </a:lnTo>
                  <a:lnTo>
                    <a:pt x="6600" y="6675"/>
                  </a:lnTo>
                  <a:lnTo>
                    <a:pt x="6552" y="6692"/>
                  </a:lnTo>
                  <a:lnTo>
                    <a:pt x="6503" y="6711"/>
                  </a:lnTo>
                  <a:lnTo>
                    <a:pt x="6453" y="6733"/>
                  </a:lnTo>
                  <a:lnTo>
                    <a:pt x="6402" y="6756"/>
                  </a:lnTo>
                  <a:lnTo>
                    <a:pt x="6351" y="6779"/>
                  </a:lnTo>
                  <a:lnTo>
                    <a:pt x="6299" y="6805"/>
                  </a:lnTo>
                  <a:lnTo>
                    <a:pt x="6246" y="6832"/>
                  </a:lnTo>
                  <a:lnTo>
                    <a:pt x="6141" y="6889"/>
                  </a:lnTo>
                  <a:lnTo>
                    <a:pt x="6036" y="6947"/>
                  </a:lnTo>
                  <a:lnTo>
                    <a:pt x="5931" y="7007"/>
                  </a:lnTo>
                  <a:lnTo>
                    <a:pt x="5829" y="7067"/>
                  </a:lnTo>
                  <a:lnTo>
                    <a:pt x="5729" y="7124"/>
                  </a:lnTo>
                  <a:lnTo>
                    <a:pt x="5681" y="7152"/>
                  </a:lnTo>
                  <a:lnTo>
                    <a:pt x="5633" y="7179"/>
                  </a:lnTo>
                  <a:lnTo>
                    <a:pt x="5587" y="7205"/>
                  </a:lnTo>
                  <a:lnTo>
                    <a:pt x="5541" y="7228"/>
                  </a:lnTo>
                  <a:lnTo>
                    <a:pt x="5498" y="7251"/>
                  </a:lnTo>
                  <a:lnTo>
                    <a:pt x="5455" y="7273"/>
                  </a:lnTo>
                  <a:lnTo>
                    <a:pt x="5415" y="7292"/>
                  </a:lnTo>
                  <a:lnTo>
                    <a:pt x="5377" y="7309"/>
                  </a:lnTo>
                  <a:lnTo>
                    <a:pt x="5340" y="7324"/>
                  </a:lnTo>
                  <a:lnTo>
                    <a:pt x="5305" y="7337"/>
                  </a:lnTo>
                  <a:lnTo>
                    <a:pt x="5273" y="7347"/>
                  </a:lnTo>
                  <a:lnTo>
                    <a:pt x="5242" y="7354"/>
                  </a:lnTo>
                  <a:lnTo>
                    <a:pt x="5180" y="7354"/>
                  </a:lnTo>
                  <a:lnTo>
                    <a:pt x="5142" y="7352"/>
                  </a:lnTo>
                  <a:lnTo>
                    <a:pt x="5105" y="7349"/>
                  </a:lnTo>
                  <a:lnTo>
                    <a:pt x="5066" y="7343"/>
                  </a:lnTo>
                  <a:lnTo>
                    <a:pt x="5030" y="7334"/>
                  </a:lnTo>
                  <a:lnTo>
                    <a:pt x="4993" y="7323"/>
                  </a:lnTo>
                  <a:lnTo>
                    <a:pt x="4957" y="7311"/>
                  </a:lnTo>
                  <a:lnTo>
                    <a:pt x="4922" y="7296"/>
                  </a:lnTo>
                  <a:lnTo>
                    <a:pt x="4887" y="7281"/>
                  </a:lnTo>
                  <a:lnTo>
                    <a:pt x="4853" y="7264"/>
                  </a:lnTo>
                  <a:lnTo>
                    <a:pt x="4820" y="7245"/>
                  </a:lnTo>
                  <a:lnTo>
                    <a:pt x="4755" y="7206"/>
                  </a:lnTo>
                  <a:lnTo>
                    <a:pt x="4725" y="7185"/>
                  </a:lnTo>
                  <a:lnTo>
                    <a:pt x="4695" y="7164"/>
                  </a:lnTo>
                  <a:lnTo>
                    <a:pt x="4666" y="7142"/>
                  </a:lnTo>
                  <a:lnTo>
                    <a:pt x="4638" y="7120"/>
                  </a:lnTo>
                  <a:lnTo>
                    <a:pt x="4611" y="7099"/>
                  </a:lnTo>
                  <a:lnTo>
                    <a:pt x="4586" y="7076"/>
                  </a:lnTo>
                  <a:lnTo>
                    <a:pt x="4563" y="7055"/>
                  </a:lnTo>
                  <a:lnTo>
                    <a:pt x="4540" y="7034"/>
                  </a:lnTo>
                  <a:lnTo>
                    <a:pt x="4519" y="7014"/>
                  </a:lnTo>
                  <a:lnTo>
                    <a:pt x="4500" y="6995"/>
                  </a:lnTo>
                  <a:lnTo>
                    <a:pt x="4481" y="6976"/>
                  </a:lnTo>
                  <a:lnTo>
                    <a:pt x="4465" y="6960"/>
                  </a:lnTo>
                  <a:lnTo>
                    <a:pt x="4450" y="6943"/>
                  </a:lnTo>
                  <a:lnTo>
                    <a:pt x="4438" y="6930"/>
                  </a:lnTo>
                  <a:lnTo>
                    <a:pt x="4426" y="6917"/>
                  </a:lnTo>
                  <a:lnTo>
                    <a:pt x="4417" y="6906"/>
                  </a:lnTo>
                  <a:lnTo>
                    <a:pt x="4410" y="6898"/>
                  </a:lnTo>
                  <a:lnTo>
                    <a:pt x="4405" y="6892"/>
                  </a:lnTo>
                  <a:lnTo>
                    <a:pt x="4401" y="6888"/>
                  </a:lnTo>
                  <a:lnTo>
                    <a:pt x="4400" y="6887"/>
                  </a:lnTo>
                  <a:lnTo>
                    <a:pt x="5242" y="5142"/>
                  </a:lnTo>
                  <a:lnTo>
                    <a:pt x="4525" y="5983"/>
                  </a:lnTo>
                  <a:lnTo>
                    <a:pt x="4524" y="5981"/>
                  </a:lnTo>
                  <a:lnTo>
                    <a:pt x="4522" y="5977"/>
                  </a:lnTo>
                  <a:lnTo>
                    <a:pt x="4518" y="5970"/>
                  </a:lnTo>
                  <a:lnTo>
                    <a:pt x="4513" y="5959"/>
                  </a:lnTo>
                  <a:lnTo>
                    <a:pt x="4506" y="5946"/>
                  </a:lnTo>
                  <a:lnTo>
                    <a:pt x="4497" y="5931"/>
                  </a:lnTo>
                  <a:lnTo>
                    <a:pt x="4487" y="5911"/>
                  </a:lnTo>
                  <a:lnTo>
                    <a:pt x="4475" y="5889"/>
                  </a:lnTo>
                  <a:lnTo>
                    <a:pt x="4460" y="5865"/>
                  </a:lnTo>
                  <a:lnTo>
                    <a:pt x="4445" y="5837"/>
                  </a:lnTo>
                  <a:lnTo>
                    <a:pt x="4426" y="5806"/>
                  </a:lnTo>
                  <a:lnTo>
                    <a:pt x="4407" y="5772"/>
                  </a:lnTo>
                  <a:lnTo>
                    <a:pt x="4385" y="5736"/>
                  </a:lnTo>
                  <a:lnTo>
                    <a:pt x="4361" y="5697"/>
                  </a:lnTo>
                  <a:lnTo>
                    <a:pt x="4335" y="5654"/>
                  </a:lnTo>
                  <a:lnTo>
                    <a:pt x="4307" y="5608"/>
                  </a:lnTo>
                  <a:lnTo>
                    <a:pt x="4276" y="5562"/>
                  </a:lnTo>
                  <a:lnTo>
                    <a:pt x="4241" y="5517"/>
                  </a:lnTo>
                  <a:lnTo>
                    <a:pt x="4205" y="5471"/>
                  </a:lnTo>
                  <a:lnTo>
                    <a:pt x="4168" y="5426"/>
                  </a:lnTo>
                  <a:lnTo>
                    <a:pt x="4091" y="5336"/>
                  </a:lnTo>
                  <a:lnTo>
                    <a:pt x="4053" y="5292"/>
                  </a:lnTo>
                  <a:lnTo>
                    <a:pt x="4014" y="5247"/>
                  </a:lnTo>
                  <a:lnTo>
                    <a:pt x="3979" y="5201"/>
                  </a:lnTo>
                  <a:lnTo>
                    <a:pt x="3946" y="5155"/>
                  </a:lnTo>
                  <a:lnTo>
                    <a:pt x="3916" y="5109"/>
                  </a:lnTo>
                  <a:lnTo>
                    <a:pt x="3903" y="5085"/>
                  </a:lnTo>
                  <a:lnTo>
                    <a:pt x="3890" y="5061"/>
                  </a:lnTo>
                  <a:lnTo>
                    <a:pt x="3879" y="5037"/>
                  </a:lnTo>
                  <a:lnTo>
                    <a:pt x="3870" y="5013"/>
                  </a:lnTo>
                  <a:lnTo>
                    <a:pt x="3861" y="4988"/>
                  </a:lnTo>
                  <a:lnTo>
                    <a:pt x="3853" y="4963"/>
                  </a:lnTo>
                  <a:lnTo>
                    <a:pt x="3847" y="4938"/>
                  </a:lnTo>
                  <a:lnTo>
                    <a:pt x="3843" y="4913"/>
                  </a:lnTo>
                  <a:lnTo>
                    <a:pt x="3841" y="4887"/>
                  </a:lnTo>
                  <a:lnTo>
                    <a:pt x="3840" y="4860"/>
                  </a:lnTo>
                  <a:lnTo>
                    <a:pt x="3841" y="4833"/>
                  </a:lnTo>
                  <a:lnTo>
                    <a:pt x="3846" y="4803"/>
                  </a:lnTo>
                  <a:lnTo>
                    <a:pt x="3853" y="4770"/>
                  </a:lnTo>
                  <a:lnTo>
                    <a:pt x="3864" y="4734"/>
                  </a:lnTo>
                  <a:lnTo>
                    <a:pt x="3877" y="4696"/>
                  </a:lnTo>
                  <a:lnTo>
                    <a:pt x="3893" y="4655"/>
                  </a:lnTo>
                  <a:lnTo>
                    <a:pt x="3910" y="4612"/>
                  </a:lnTo>
                  <a:lnTo>
                    <a:pt x="3931" y="4568"/>
                  </a:lnTo>
                  <a:lnTo>
                    <a:pt x="3954" y="4522"/>
                  </a:lnTo>
                  <a:lnTo>
                    <a:pt x="3979" y="4473"/>
                  </a:lnTo>
                  <a:lnTo>
                    <a:pt x="4007" y="4423"/>
                  </a:lnTo>
                  <a:lnTo>
                    <a:pt x="4037" y="4371"/>
                  </a:lnTo>
                  <a:lnTo>
                    <a:pt x="4068" y="4319"/>
                  </a:lnTo>
                  <a:lnTo>
                    <a:pt x="4102" y="4264"/>
                  </a:lnTo>
                  <a:lnTo>
                    <a:pt x="4137" y="4208"/>
                  </a:lnTo>
                  <a:lnTo>
                    <a:pt x="4174" y="4152"/>
                  </a:lnTo>
                  <a:lnTo>
                    <a:pt x="4214" y="4094"/>
                  </a:lnTo>
                  <a:lnTo>
                    <a:pt x="4254" y="4036"/>
                  </a:lnTo>
                  <a:lnTo>
                    <a:pt x="4295" y="3978"/>
                  </a:lnTo>
                  <a:lnTo>
                    <a:pt x="4339" y="3918"/>
                  </a:lnTo>
                  <a:lnTo>
                    <a:pt x="4383" y="3858"/>
                  </a:lnTo>
                  <a:lnTo>
                    <a:pt x="4428" y="3798"/>
                  </a:lnTo>
                  <a:lnTo>
                    <a:pt x="4476" y="3738"/>
                  </a:lnTo>
                  <a:lnTo>
                    <a:pt x="4523" y="3678"/>
                  </a:lnTo>
                  <a:lnTo>
                    <a:pt x="4621" y="3557"/>
                  </a:lnTo>
                  <a:lnTo>
                    <a:pt x="4723" y="3439"/>
                  </a:lnTo>
                  <a:lnTo>
                    <a:pt x="4826" y="3323"/>
                  </a:lnTo>
                  <a:lnTo>
                    <a:pt x="4877" y="3265"/>
                  </a:lnTo>
                  <a:lnTo>
                    <a:pt x="4930" y="3209"/>
                  </a:lnTo>
                  <a:lnTo>
                    <a:pt x="5030" y="3097"/>
                  </a:lnTo>
                  <a:lnTo>
                    <a:pt x="5129" y="2984"/>
                  </a:lnTo>
                  <a:lnTo>
                    <a:pt x="5229" y="2870"/>
                  </a:lnTo>
                  <a:lnTo>
                    <a:pt x="5329" y="2758"/>
                  </a:lnTo>
                  <a:lnTo>
                    <a:pt x="5426" y="2648"/>
                  </a:lnTo>
                  <a:lnTo>
                    <a:pt x="5522" y="2541"/>
                  </a:lnTo>
                  <a:lnTo>
                    <a:pt x="5568" y="2489"/>
                  </a:lnTo>
                  <a:lnTo>
                    <a:pt x="5614" y="2438"/>
                  </a:lnTo>
                  <a:lnTo>
                    <a:pt x="5661" y="2388"/>
                  </a:lnTo>
                  <a:lnTo>
                    <a:pt x="5705" y="2340"/>
                  </a:lnTo>
                  <a:lnTo>
                    <a:pt x="5750" y="2294"/>
                  </a:lnTo>
                  <a:lnTo>
                    <a:pt x="5793" y="2248"/>
                  </a:lnTo>
                  <a:lnTo>
                    <a:pt x="5835" y="2205"/>
                  </a:lnTo>
                  <a:lnTo>
                    <a:pt x="5877" y="2164"/>
                  </a:lnTo>
                  <a:lnTo>
                    <a:pt x="5917" y="2125"/>
                  </a:lnTo>
                  <a:lnTo>
                    <a:pt x="5956" y="2089"/>
                  </a:lnTo>
                  <a:lnTo>
                    <a:pt x="5993" y="2054"/>
                  </a:lnTo>
                  <a:lnTo>
                    <a:pt x="6030" y="2022"/>
                  </a:lnTo>
                  <a:lnTo>
                    <a:pt x="6066" y="1992"/>
                  </a:lnTo>
                  <a:lnTo>
                    <a:pt x="6100" y="1965"/>
                  </a:lnTo>
                  <a:lnTo>
                    <a:pt x="6132" y="1941"/>
                  </a:lnTo>
                  <a:lnTo>
                    <a:pt x="6163" y="1920"/>
                  </a:lnTo>
                  <a:lnTo>
                    <a:pt x="6193" y="1902"/>
                  </a:lnTo>
                  <a:lnTo>
                    <a:pt x="6220" y="1888"/>
                  </a:lnTo>
                  <a:lnTo>
                    <a:pt x="6246" y="1876"/>
                  </a:lnTo>
                  <a:lnTo>
                    <a:pt x="6270" y="1869"/>
                  </a:lnTo>
                  <a:lnTo>
                    <a:pt x="6863" y="1775"/>
                  </a:lnTo>
                  <a:lnTo>
                    <a:pt x="6919" y="1767"/>
                  </a:lnTo>
                  <a:lnTo>
                    <a:pt x="6975" y="1758"/>
                  </a:lnTo>
                  <a:lnTo>
                    <a:pt x="7029" y="1749"/>
                  </a:lnTo>
                  <a:lnTo>
                    <a:pt x="7080" y="1739"/>
                  </a:lnTo>
                  <a:lnTo>
                    <a:pt x="7130" y="1730"/>
                  </a:lnTo>
                  <a:lnTo>
                    <a:pt x="7177" y="1721"/>
                  </a:lnTo>
                  <a:lnTo>
                    <a:pt x="7223" y="1712"/>
                  </a:lnTo>
                  <a:lnTo>
                    <a:pt x="7266" y="1702"/>
                  </a:lnTo>
                  <a:lnTo>
                    <a:pt x="7309" y="1693"/>
                  </a:lnTo>
                  <a:lnTo>
                    <a:pt x="7348" y="1684"/>
                  </a:lnTo>
                  <a:lnTo>
                    <a:pt x="7386" y="1674"/>
                  </a:lnTo>
                  <a:lnTo>
                    <a:pt x="7422" y="1665"/>
                  </a:lnTo>
                  <a:lnTo>
                    <a:pt x="7456" y="1657"/>
                  </a:lnTo>
                  <a:lnTo>
                    <a:pt x="7489" y="1648"/>
                  </a:lnTo>
                  <a:lnTo>
                    <a:pt x="7519" y="1639"/>
                  </a:lnTo>
                  <a:lnTo>
                    <a:pt x="7548" y="1631"/>
                  </a:lnTo>
                  <a:lnTo>
                    <a:pt x="7575" y="1623"/>
                  </a:lnTo>
                  <a:lnTo>
                    <a:pt x="7600" y="1616"/>
                  </a:lnTo>
                  <a:lnTo>
                    <a:pt x="7623" y="1609"/>
                  </a:lnTo>
                  <a:lnTo>
                    <a:pt x="7645" y="1601"/>
                  </a:lnTo>
                  <a:lnTo>
                    <a:pt x="7665" y="1595"/>
                  </a:lnTo>
                  <a:lnTo>
                    <a:pt x="7682" y="1589"/>
                  </a:lnTo>
                  <a:lnTo>
                    <a:pt x="7698" y="1584"/>
                  </a:lnTo>
                  <a:lnTo>
                    <a:pt x="7712" y="1579"/>
                  </a:lnTo>
                  <a:lnTo>
                    <a:pt x="7726" y="1574"/>
                  </a:lnTo>
                  <a:lnTo>
                    <a:pt x="7736" y="1569"/>
                  </a:lnTo>
                  <a:lnTo>
                    <a:pt x="7745" y="1566"/>
                  </a:lnTo>
                  <a:lnTo>
                    <a:pt x="7752" y="1563"/>
                  </a:lnTo>
                  <a:lnTo>
                    <a:pt x="7759" y="1560"/>
                  </a:lnTo>
                  <a:lnTo>
                    <a:pt x="7763" y="1559"/>
                  </a:lnTo>
                  <a:lnTo>
                    <a:pt x="7765" y="1558"/>
                  </a:lnTo>
                  <a:lnTo>
                    <a:pt x="7766" y="1557"/>
                  </a:lnTo>
                  <a:lnTo>
                    <a:pt x="6769" y="1589"/>
                  </a:lnTo>
                  <a:lnTo>
                    <a:pt x="6771" y="1588"/>
                  </a:lnTo>
                  <a:lnTo>
                    <a:pt x="6774" y="1585"/>
                  </a:lnTo>
                  <a:lnTo>
                    <a:pt x="6777" y="1581"/>
                  </a:lnTo>
                  <a:lnTo>
                    <a:pt x="6781" y="1575"/>
                  </a:lnTo>
                  <a:lnTo>
                    <a:pt x="6786" y="1567"/>
                  </a:lnTo>
                  <a:lnTo>
                    <a:pt x="6792" y="1558"/>
                  </a:lnTo>
                  <a:lnTo>
                    <a:pt x="6800" y="1548"/>
                  </a:lnTo>
                  <a:lnTo>
                    <a:pt x="6807" y="1535"/>
                  </a:lnTo>
                  <a:lnTo>
                    <a:pt x="6816" y="1522"/>
                  </a:lnTo>
                  <a:lnTo>
                    <a:pt x="6825" y="1507"/>
                  </a:lnTo>
                  <a:lnTo>
                    <a:pt x="6836" y="1491"/>
                  </a:lnTo>
                  <a:lnTo>
                    <a:pt x="6847" y="1474"/>
                  </a:lnTo>
                  <a:lnTo>
                    <a:pt x="6860" y="1455"/>
                  </a:lnTo>
                  <a:lnTo>
                    <a:pt x="6874" y="1436"/>
                  </a:lnTo>
                  <a:lnTo>
                    <a:pt x="6888" y="1415"/>
                  </a:lnTo>
                  <a:lnTo>
                    <a:pt x="6904" y="1394"/>
                  </a:lnTo>
                  <a:lnTo>
                    <a:pt x="6920" y="1372"/>
                  </a:lnTo>
                  <a:lnTo>
                    <a:pt x="6938" y="1348"/>
                  </a:lnTo>
                  <a:lnTo>
                    <a:pt x="6958" y="1324"/>
                  </a:lnTo>
                  <a:lnTo>
                    <a:pt x="6977" y="1300"/>
                  </a:lnTo>
                  <a:lnTo>
                    <a:pt x="6999" y="1274"/>
                  </a:lnTo>
                  <a:lnTo>
                    <a:pt x="7020" y="1248"/>
                  </a:lnTo>
                  <a:lnTo>
                    <a:pt x="7044" y="1221"/>
                  </a:lnTo>
                  <a:lnTo>
                    <a:pt x="7069" y="1194"/>
                  </a:lnTo>
                  <a:lnTo>
                    <a:pt x="7095" y="1167"/>
                  </a:lnTo>
                  <a:lnTo>
                    <a:pt x="7122" y="1139"/>
                  </a:lnTo>
                  <a:lnTo>
                    <a:pt x="7150" y="1110"/>
                  </a:lnTo>
                  <a:lnTo>
                    <a:pt x="7179" y="1081"/>
                  </a:lnTo>
                  <a:lnTo>
                    <a:pt x="7210" y="1052"/>
                  </a:lnTo>
                  <a:lnTo>
                    <a:pt x="7242" y="1023"/>
                  </a:lnTo>
                  <a:lnTo>
                    <a:pt x="7275" y="995"/>
                  </a:lnTo>
                  <a:lnTo>
                    <a:pt x="7311" y="966"/>
                  </a:lnTo>
                  <a:lnTo>
                    <a:pt x="7347" y="936"/>
                  </a:lnTo>
                  <a:lnTo>
                    <a:pt x="7384" y="907"/>
                  </a:lnTo>
                  <a:lnTo>
                    <a:pt x="7423" y="878"/>
                  </a:lnTo>
                  <a:lnTo>
                    <a:pt x="7463" y="849"/>
                  </a:lnTo>
                  <a:lnTo>
                    <a:pt x="7505" y="821"/>
                  </a:lnTo>
                  <a:lnTo>
                    <a:pt x="7548" y="792"/>
                  </a:lnTo>
                  <a:lnTo>
                    <a:pt x="7592" y="764"/>
                  </a:lnTo>
                  <a:lnTo>
                    <a:pt x="7639" y="736"/>
                  </a:lnTo>
                  <a:lnTo>
                    <a:pt x="7686" y="709"/>
                  </a:lnTo>
                  <a:lnTo>
                    <a:pt x="7735" y="683"/>
                  </a:lnTo>
                  <a:lnTo>
                    <a:pt x="7785" y="657"/>
                  </a:lnTo>
                  <a:lnTo>
                    <a:pt x="7838" y="631"/>
                  </a:lnTo>
                  <a:lnTo>
                    <a:pt x="7892" y="606"/>
                  </a:lnTo>
                  <a:lnTo>
                    <a:pt x="7946" y="583"/>
                  </a:lnTo>
                  <a:lnTo>
                    <a:pt x="8003" y="559"/>
                  </a:lnTo>
                  <a:lnTo>
                    <a:pt x="8062" y="536"/>
                  </a:lnTo>
                  <a:lnTo>
                    <a:pt x="8122" y="516"/>
                  </a:lnTo>
                  <a:lnTo>
                    <a:pt x="8184" y="495"/>
                  </a:lnTo>
                  <a:lnTo>
                    <a:pt x="8247" y="476"/>
                  </a:lnTo>
                  <a:lnTo>
                    <a:pt x="8312" y="457"/>
                  </a:lnTo>
                  <a:lnTo>
                    <a:pt x="8379" y="439"/>
                  </a:lnTo>
                  <a:lnTo>
                    <a:pt x="8447" y="424"/>
                  </a:lnTo>
                  <a:lnTo>
                    <a:pt x="8517" y="409"/>
                  </a:lnTo>
                  <a:lnTo>
                    <a:pt x="8590" y="395"/>
                  </a:lnTo>
                  <a:lnTo>
                    <a:pt x="8663" y="384"/>
                  </a:lnTo>
                  <a:lnTo>
                    <a:pt x="8739" y="373"/>
                  </a:lnTo>
                  <a:lnTo>
                    <a:pt x="8817" y="363"/>
                  </a:lnTo>
                  <a:lnTo>
                    <a:pt x="8895" y="356"/>
                  </a:lnTo>
                  <a:lnTo>
                    <a:pt x="8977" y="350"/>
                  </a:lnTo>
                  <a:lnTo>
                    <a:pt x="9059" y="346"/>
                  </a:lnTo>
                  <a:lnTo>
                    <a:pt x="9144" y="343"/>
                  </a:lnTo>
                  <a:lnTo>
                    <a:pt x="9231" y="342"/>
                  </a:lnTo>
                  <a:lnTo>
                    <a:pt x="9231" y="342"/>
                  </a:lnTo>
                  <a:close/>
                  <a:moveTo>
                    <a:pt x="13524" y="1924"/>
                  </a:moveTo>
                  <a:lnTo>
                    <a:pt x="13549" y="1924"/>
                  </a:lnTo>
                  <a:lnTo>
                    <a:pt x="13574" y="1921"/>
                  </a:lnTo>
                  <a:lnTo>
                    <a:pt x="13600" y="1918"/>
                  </a:lnTo>
                  <a:lnTo>
                    <a:pt x="13628" y="1912"/>
                  </a:lnTo>
                  <a:lnTo>
                    <a:pt x="13657" y="1905"/>
                  </a:lnTo>
                  <a:lnTo>
                    <a:pt x="13688" y="1896"/>
                  </a:lnTo>
                  <a:lnTo>
                    <a:pt x="13719" y="1886"/>
                  </a:lnTo>
                  <a:lnTo>
                    <a:pt x="13750" y="1873"/>
                  </a:lnTo>
                  <a:lnTo>
                    <a:pt x="13783" y="1860"/>
                  </a:lnTo>
                  <a:lnTo>
                    <a:pt x="13816" y="1843"/>
                  </a:lnTo>
                  <a:lnTo>
                    <a:pt x="13849" y="1826"/>
                  </a:lnTo>
                  <a:lnTo>
                    <a:pt x="13883" y="1806"/>
                  </a:lnTo>
                  <a:lnTo>
                    <a:pt x="13918" y="1785"/>
                  </a:lnTo>
                  <a:lnTo>
                    <a:pt x="13954" y="1760"/>
                  </a:lnTo>
                  <a:lnTo>
                    <a:pt x="13988" y="1734"/>
                  </a:lnTo>
                  <a:lnTo>
                    <a:pt x="14023" y="1706"/>
                  </a:lnTo>
                  <a:lnTo>
                    <a:pt x="14046" y="1688"/>
                  </a:lnTo>
                  <a:lnTo>
                    <a:pt x="14069" y="1669"/>
                  </a:lnTo>
                  <a:lnTo>
                    <a:pt x="14114" y="1628"/>
                  </a:lnTo>
                  <a:lnTo>
                    <a:pt x="14156" y="1585"/>
                  </a:lnTo>
                  <a:lnTo>
                    <a:pt x="14195" y="1539"/>
                  </a:lnTo>
                  <a:lnTo>
                    <a:pt x="14233" y="1490"/>
                  </a:lnTo>
                  <a:lnTo>
                    <a:pt x="14267" y="1442"/>
                  </a:lnTo>
                  <a:lnTo>
                    <a:pt x="14299" y="1392"/>
                  </a:lnTo>
                  <a:lnTo>
                    <a:pt x="14327" y="1344"/>
                  </a:lnTo>
                  <a:lnTo>
                    <a:pt x="14351" y="1296"/>
                  </a:lnTo>
                  <a:lnTo>
                    <a:pt x="14362" y="1273"/>
                  </a:lnTo>
                  <a:lnTo>
                    <a:pt x="14372" y="1250"/>
                  </a:lnTo>
                  <a:lnTo>
                    <a:pt x="14381" y="1228"/>
                  </a:lnTo>
                  <a:lnTo>
                    <a:pt x="14388" y="1207"/>
                  </a:lnTo>
                  <a:lnTo>
                    <a:pt x="14394" y="1187"/>
                  </a:lnTo>
                  <a:lnTo>
                    <a:pt x="14401" y="1167"/>
                  </a:lnTo>
                  <a:lnTo>
                    <a:pt x="14405" y="1148"/>
                  </a:lnTo>
                  <a:lnTo>
                    <a:pt x="14407" y="1131"/>
                  </a:lnTo>
                  <a:lnTo>
                    <a:pt x="14409" y="1114"/>
                  </a:lnTo>
                  <a:lnTo>
                    <a:pt x="14409" y="1099"/>
                  </a:lnTo>
                  <a:lnTo>
                    <a:pt x="14409" y="1085"/>
                  </a:lnTo>
                  <a:lnTo>
                    <a:pt x="14406" y="1072"/>
                  </a:lnTo>
                  <a:lnTo>
                    <a:pt x="14403" y="1062"/>
                  </a:lnTo>
                  <a:lnTo>
                    <a:pt x="14397" y="1051"/>
                  </a:lnTo>
                  <a:lnTo>
                    <a:pt x="14397" y="1050"/>
                  </a:lnTo>
                  <a:lnTo>
                    <a:pt x="14396" y="1047"/>
                  </a:lnTo>
                  <a:lnTo>
                    <a:pt x="14395" y="1042"/>
                  </a:lnTo>
                  <a:lnTo>
                    <a:pt x="14393" y="1036"/>
                  </a:lnTo>
                  <a:lnTo>
                    <a:pt x="14389" y="1031"/>
                  </a:lnTo>
                  <a:lnTo>
                    <a:pt x="14384" y="1026"/>
                  </a:lnTo>
                  <a:lnTo>
                    <a:pt x="14377" y="1022"/>
                  </a:lnTo>
                  <a:lnTo>
                    <a:pt x="14366" y="1020"/>
                  </a:lnTo>
                  <a:lnTo>
                    <a:pt x="14357" y="1021"/>
                  </a:lnTo>
                  <a:lnTo>
                    <a:pt x="14348" y="1025"/>
                  </a:lnTo>
                  <a:lnTo>
                    <a:pt x="14339" y="1030"/>
                  </a:lnTo>
                  <a:lnTo>
                    <a:pt x="14328" y="1036"/>
                  </a:lnTo>
                  <a:lnTo>
                    <a:pt x="14318" y="1044"/>
                  </a:lnTo>
                  <a:lnTo>
                    <a:pt x="14307" y="1053"/>
                  </a:lnTo>
                  <a:lnTo>
                    <a:pt x="14296" y="1065"/>
                  </a:lnTo>
                  <a:lnTo>
                    <a:pt x="14285" y="1077"/>
                  </a:lnTo>
                  <a:lnTo>
                    <a:pt x="14273" y="1090"/>
                  </a:lnTo>
                  <a:lnTo>
                    <a:pt x="14260" y="1105"/>
                  </a:lnTo>
                  <a:lnTo>
                    <a:pt x="14248" y="1120"/>
                  </a:lnTo>
                  <a:lnTo>
                    <a:pt x="14234" y="1137"/>
                  </a:lnTo>
                  <a:lnTo>
                    <a:pt x="14208" y="1173"/>
                  </a:lnTo>
                  <a:lnTo>
                    <a:pt x="14180" y="1211"/>
                  </a:lnTo>
                  <a:lnTo>
                    <a:pt x="14150" y="1252"/>
                  </a:lnTo>
                  <a:lnTo>
                    <a:pt x="14118" y="1293"/>
                  </a:lnTo>
                  <a:lnTo>
                    <a:pt x="14085" y="1335"/>
                  </a:lnTo>
                  <a:lnTo>
                    <a:pt x="14051" y="1376"/>
                  </a:lnTo>
                  <a:lnTo>
                    <a:pt x="14014" y="1415"/>
                  </a:lnTo>
                  <a:lnTo>
                    <a:pt x="13977" y="1453"/>
                  </a:lnTo>
                  <a:lnTo>
                    <a:pt x="13939" y="1488"/>
                  </a:lnTo>
                  <a:lnTo>
                    <a:pt x="13918" y="1505"/>
                  </a:lnTo>
                  <a:lnTo>
                    <a:pt x="13899" y="1519"/>
                  </a:lnTo>
                  <a:lnTo>
                    <a:pt x="13863" y="1548"/>
                  </a:lnTo>
                  <a:lnTo>
                    <a:pt x="13823" y="1575"/>
                  </a:lnTo>
                  <a:lnTo>
                    <a:pt x="13783" y="1600"/>
                  </a:lnTo>
                  <a:lnTo>
                    <a:pt x="13742" y="1624"/>
                  </a:lnTo>
                  <a:lnTo>
                    <a:pt x="13701" y="1646"/>
                  </a:lnTo>
                  <a:lnTo>
                    <a:pt x="13658" y="1666"/>
                  </a:lnTo>
                  <a:lnTo>
                    <a:pt x="13618" y="1685"/>
                  </a:lnTo>
                  <a:lnTo>
                    <a:pt x="13579" y="1702"/>
                  </a:lnTo>
                  <a:lnTo>
                    <a:pt x="13543" y="1718"/>
                  </a:lnTo>
                  <a:lnTo>
                    <a:pt x="13509" y="1731"/>
                  </a:lnTo>
                  <a:lnTo>
                    <a:pt x="13478" y="1742"/>
                  </a:lnTo>
                  <a:lnTo>
                    <a:pt x="13464" y="1747"/>
                  </a:lnTo>
                  <a:lnTo>
                    <a:pt x="13452" y="1752"/>
                  </a:lnTo>
                  <a:lnTo>
                    <a:pt x="13440" y="1756"/>
                  </a:lnTo>
                  <a:lnTo>
                    <a:pt x="13430" y="1759"/>
                  </a:lnTo>
                  <a:lnTo>
                    <a:pt x="13421" y="1762"/>
                  </a:lnTo>
                  <a:lnTo>
                    <a:pt x="13414" y="1764"/>
                  </a:lnTo>
                  <a:lnTo>
                    <a:pt x="13407" y="1766"/>
                  </a:lnTo>
                  <a:lnTo>
                    <a:pt x="13403" y="1767"/>
                  </a:lnTo>
                  <a:lnTo>
                    <a:pt x="13401" y="1768"/>
                  </a:lnTo>
                  <a:lnTo>
                    <a:pt x="13400" y="1768"/>
                  </a:lnTo>
                  <a:lnTo>
                    <a:pt x="13399" y="1768"/>
                  </a:lnTo>
                  <a:lnTo>
                    <a:pt x="13397" y="1768"/>
                  </a:lnTo>
                  <a:lnTo>
                    <a:pt x="13391" y="1770"/>
                  </a:lnTo>
                  <a:lnTo>
                    <a:pt x="13382" y="1773"/>
                  </a:lnTo>
                  <a:lnTo>
                    <a:pt x="13378" y="1776"/>
                  </a:lnTo>
                  <a:lnTo>
                    <a:pt x="13372" y="1781"/>
                  </a:lnTo>
                  <a:lnTo>
                    <a:pt x="13368" y="1785"/>
                  </a:lnTo>
                  <a:lnTo>
                    <a:pt x="13365" y="1791"/>
                  </a:lnTo>
                  <a:lnTo>
                    <a:pt x="13362" y="1799"/>
                  </a:lnTo>
                  <a:lnTo>
                    <a:pt x="13361" y="1808"/>
                  </a:lnTo>
                  <a:lnTo>
                    <a:pt x="13360" y="1819"/>
                  </a:lnTo>
                  <a:lnTo>
                    <a:pt x="13361" y="1831"/>
                  </a:lnTo>
                  <a:lnTo>
                    <a:pt x="13364" y="1845"/>
                  </a:lnTo>
                  <a:lnTo>
                    <a:pt x="13369" y="1862"/>
                  </a:lnTo>
                  <a:lnTo>
                    <a:pt x="13381" y="1873"/>
                  </a:lnTo>
                  <a:lnTo>
                    <a:pt x="13393" y="1885"/>
                  </a:lnTo>
                  <a:lnTo>
                    <a:pt x="13407" y="1895"/>
                  </a:lnTo>
                  <a:lnTo>
                    <a:pt x="13423" y="1905"/>
                  </a:lnTo>
                  <a:lnTo>
                    <a:pt x="13443" y="1912"/>
                  </a:lnTo>
                  <a:lnTo>
                    <a:pt x="13453" y="1916"/>
                  </a:lnTo>
                  <a:lnTo>
                    <a:pt x="13465" y="1919"/>
                  </a:lnTo>
                  <a:lnTo>
                    <a:pt x="13478" y="1921"/>
                  </a:lnTo>
                  <a:lnTo>
                    <a:pt x="13492" y="1923"/>
                  </a:lnTo>
                  <a:lnTo>
                    <a:pt x="13508" y="1924"/>
                  </a:lnTo>
                  <a:lnTo>
                    <a:pt x="13524" y="1924"/>
                  </a:lnTo>
                  <a:lnTo>
                    <a:pt x="13524" y="1924"/>
                  </a:lnTo>
                  <a:close/>
                  <a:moveTo>
                    <a:pt x="8857" y="3146"/>
                  </a:moveTo>
                  <a:lnTo>
                    <a:pt x="8858" y="3145"/>
                  </a:lnTo>
                  <a:lnTo>
                    <a:pt x="8860" y="3140"/>
                  </a:lnTo>
                  <a:lnTo>
                    <a:pt x="8864" y="3133"/>
                  </a:lnTo>
                  <a:lnTo>
                    <a:pt x="8869" y="3123"/>
                  </a:lnTo>
                  <a:lnTo>
                    <a:pt x="8877" y="3109"/>
                  </a:lnTo>
                  <a:lnTo>
                    <a:pt x="8885" y="3094"/>
                  </a:lnTo>
                  <a:lnTo>
                    <a:pt x="8893" y="3076"/>
                  </a:lnTo>
                  <a:lnTo>
                    <a:pt x="8904" y="3057"/>
                  </a:lnTo>
                  <a:lnTo>
                    <a:pt x="8916" y="3035"/>
                  </a:lnTo>
                  <a:lnTo>
                    <a:pt x="8928" y="3011"/>
                  </a:lnTo>
                  <a:lnTo>
                    <a:pt x="8942" y="2987"/>
                  </a:lnTo>
                  <a:lnTo>
                    <a:pt x="8956" y="2961"/>
                  </a:lnTo>
                  <a:lnTo>
                    <a:pt x="8971" y="2934"/>
                  </a:lnTo>
                  <a:lnTo>
                    <a:pt x="8987" y="2905"/>
                  </a:lnTo>
                  <a:lnTo>
                    <a:pt x="9021" y="2847"/>
                  </a:lnTo>
                  <a:lnTo>
                    <a:pt x="9057" y="2786"/>
                  </a:lnTo>
                  <a:lnTo>
                    <a:pt x="9094" y="2725"/>
                  </a:lnTo>
                  <a:lnTo>
                    <a:pt x="9134" y="2665"/>
                  </a:lnTo>
                  <a:lnTo>
                    <a:pt x="9173" y="2608"/>
                  </a:lnTo>
                  <a:lnTo>
                    <a:pt x="9192" y="2580"/>
                  </a:lnTo>
                  <a:lnTo>
                    <a:pt x="9212" y="2554"/>
                  </a:lnTo>
                  <a:lnTo>
                    <a:pt x="9232" y="2529"/>
                  </a:lnTo>
                  <a:lnTo>
                    <a:pt x="9250" y="2506"/>
                  </a:lnTo>
                  <a:lnTo>
                    <a:pt x="9270" y="2483"/>
                  </a:lnTo>
                  <a:lnTo>
                    <a:pt x="9288" y="2464"/>
                  </a:lnTo>
                  <a:lnTo>
                    <a:pt x="9307" y="2446"/>
                  </a:lnTo>
                  <a:lnTo>
                    <a:pt x="9325" y="2430"/>
                  </a:lnTo>
                  <a:lnTo>
                    <a:pt x="9345" y="2413"/>
                  </a:lnTo>
                  <a:lnTo>
                    <a:pt x="9367" y="2397"/>
                  </a:lnTo>
                  <a:lnTo>
                    <a:pt x="9412" y="2368"/>
                  </a:lnTo>
                  <a:lnTo>
                    <a:pt x="9460" y="2343"/>
                  </a:lnTo>
                  <a:lnTo>
                    <a:pt x="9509" y="2321"/>
                  </a:lnTo>
                  <a:lnTo>
                    <a:pt x="9559" y="2304"/>
                  </a:lnTo>
                  <a:lnTo>
                    <a:pt x="9607" y="2288"/>
                  </a:lnTo>
                  <a:lnTo>
                    <a:pt x="9656" y="2276"/>
                  </a:lnTo>
                  <a:lnTo>
                    <a:pt x="9702" y="2266"/>
                  </a:lnTo>
                  <a:lnTo>
                    <a:pt x="9747" y="2259"/>
                  </a:lnTo>
                  <a:lnTo>
                    <a:pt x="9787" y="2252"/>
                  </a:lnTo>
                  <a:lnTo>
                    <a:pt x="9806" y="2250"/>
                  </a:lnTo>
                  <a:lnTo>
                    <a:pt x="9823" y="2248"/>
                  </a:lnTo>
                  <a:lnTo>
                    <a:pt x="9840" y="2247"/>
                  </a:lnTo>
                  <a:lnTo>
                    <a:pt x="9855" y="2246"/>
                  </a:lnTo>
                  <a:lnTo>
                    <a:pt x="9869" y="2245"/>
                  </a:lnTo>
                  <a:lnTo>
                    <a:pt x="9881" y="2244"/>
                  </a:lnTo>
                  <a:lnTo>
                    <a:pt x="9891" y="2243"/>
                  </a:lnTo>
                  <a:lnTo>
                    <a:pt x="9901" y="2243"/>
                  </a:lnTo>
                  <a:lnTo>
                    <a:pt x="9908" y="2243"/>
                  </a:lnTo>
                  <a:lnTo>
                    <a:pt x="9913" y="2243"/>
                  </a:lnTo>
                  <a:lnTo>
                    <a:pt x="9916" y="2243"/>
                  </a:lnTo>
                  <a:lnTo>
                    <a:pt x="9917" y="2243"/>
                  </a:lnTo>
                  <a:lnTo>
                    <a:pt x="9916" y="2243"/>
                  </a:lnTo>
                  <a:lnTo>
                    <a:pt x="9913" y="2242"/>
                  </a:lnTo>
                  <a:lnTo>
                    <a:pt x="9909" y="2241"/>
                  </a:lnTo>
                  <a:lnTo>
                    <a:pt x="9903" y="2239"/>
                  </a:lnTo>
                  <a:lnTo>
                    <a:pt x="9895" y="2237"/>
                  </a:lnTo>
                  <a:lnTo>
                    <a:pt x="9886" y="2234"/>
                  </a:lnTo>
                  <a:lnTo>
                    <a:pt x="9876" y="2232"/>
                  </a:lnTo>
                  <a:lnTo>
                    <a:pt x="9865" y="2229"/>
                  </a:lnTo>
                  <a:lnTo>
                    <a:pt x="9851" y="2225"/>
                  </a:lnTo>
                  <a:lnTo>
                    <a:pt x="9837" y="2221"/>
                  </a:lnTo>
                  <a:lnTo>
                    <a:pt x="9821" y="2217"/>
                  </a:lnTo>
                  <a:lnTo>
                    <a:pt x="9805" y="2213"/>
                  </a:lnTo>
                  <a:lnTo>
                    <a:pt x="9770" y="2205"/>
                  </a:lnTo>
                  <a:lnTo>
                    <a:pt x="9730" y="2197"/>
                  </a:lnTo>
                  <a:lnTo>
                    <a:pt x="9688" y="2187"/>
                  </a:lnTo>
                  <a:lnTo>
                    <a:pt x="9643" y="2179"/>
                  </a:lnTo>
                  <a:lnTo>
                    <a:pt x="9596" y="2171"/>
                  </a:lnTo>
                  <a:lnTo>
                    <a:pt x="9549" y="2164"/>
                  </a:lnTo>
                  <a:lnTo>
                    <a:pt x="9500" y="2159"/>
                  </a:lnTo>
                  <a:lnTo>
                    <a:pt x="9452" y="2153"/>
                  </a:lnTo>
                  <a:lnTo>
                    <a:pt x="9403" y="2150"/>
                  </a:lnTo>
                  <a:lnTo>
                    <a:pt x="9356" y="2149"/>
                  </a:lnTo>
                  <a:lnTo>
                    <a:pt x="9320" y="2149"/>
                  </a:lnTo>
                  <a:lnTo>
                    <a:pt x="9286" y="2150"/>
                  </a:lnTo>
                  <a:lnTo>
                    <a:pt x="9252" y="2152"/>
                  </a:lnTo>
                  <a:lnTo>
                    <a:pt x="9219" y="2158"/>
                  </a:lnTo>
                  <a:lnTo>
                    <a:pt x="9188" y="2165"/>
                  </a:lnTo>
                  <a:lnTo>
                    <a:pt x="9173" y="2170"/>
                  </a:lnTo>
                  <a:lnTo>
                    <a:pt x="9158" y="2176"/>
                  </a:lnTo>
                  <a:lnTo>
                    <a:pt x="9145" y="2183"/>
                  </a:lnTo>
                  <a:lnTo>
                    <a:pt x="9132" y="2192"/>
                  </a:lnTo>
                  <a:lnTo>
                    <a:pt x="9118" y="2201"/>
                  </a:lnTo>
                  <a:lnTo>
                    <a:pt x="9107" y="2212"/>
                  </a:lnTo>
                  <a:lnTo>
                    <a:pt x="9100" y="2217"/>
                  </a:lnTo>
                  <a:lnTo>
                    <a:pt x="9092" y="2222"/>
                  </a:lnTo>
                  <a:lnTo>
                    <a:pt x="9078" y="2238"/>
                  </a:lnTo>
                  <a:lnTo>
                    <a:pt x="9064" y="2256"/>
                  </a:lnTo>
                  <a:lnTo>
                    <a:pt x="9051" y="2279"/>
                  </a:lnTo>
                  <a:lnTo>
                    <a:pt x="9039" y="2305"/>
                  </a:lnTo>
                  <a:lnTo>
                    <a:pt x="9025" y="2333"/>
                  </a:lnTo>
                  <a:lnTo>
                    <a:pt x="9014" y="2364"/>
                  </a:lnTo>
                  <a:lnTo>
                    <a:pt x="9002" y="2398"/>
                  </a:lnTo>
                  <a:lnTo>
                    <a:pt x="8990" y="2433"/>
                  </a:lnTo>
                  <a:lnTo>
                    <a:pt x="8980" y="2470"/>
                  </a:lnTo>
                  <a:lnTo>
                    <a:pt x="8970" y="2509"/>
                  </a:lnTo>
                  <a:lnTo>
                    <a:pt x="8959" y="2549"/>
                  </a:lnTo>
                  <a:lnTo>
                    <a:pt x="8941" y="2630"/>
                  </a:lnTo>
                  <a:lnTo>
                    <a:pt x="8923" y="2714"/>
                  </a:lnTo>
                  <a:lnTo>
                    <a:pt x="8909" y="2796"/>
                  </a:lnTo>
                  <a:lnTo>
                    <a:pt x="8901" y="2836"/>
                  </a:lnTo>
                  <a:lnTo>
                    <a:pt x="8895" y="2876"/>
                  </a:lnTo>
                  <a:lnTo>
                    <a:pt x="8889" y="2913"/>
                  </a:lnTo>
                  <a:lnTo>
                    <a:pt x="8884" y="2949"/>
                  </a:lnTo>
                  <a:lnTo>
                    <a:pt x="8879" y="2983"/>
                  </a:lnTo>
                  <a:lnTo>
                    <a:pt x="8875" y="3014"/>
                  </a:lnTo>
                  <a:lnTo>
                    <a:pt x="8870" y="3042"/>
                  </a:lnTo>
                  <a:lnTo>
                    <a:pt x="8867" y="3068"/>
                  </a:lnTo>
                  <a:lnTo>
                    <a:pt x="8864" y="3091"/>
                  </a:lnTo>
                  <a:lnTo>
                    <a:pt x="8861" y="3110"/>
                  </a:lnTo>
                  <a:lnTo>
                    <a:pt x="8860" y="3126"/>
                  </a:lnTo>
                  <a:lnTo>
                    <a:pt x="8859" y="3132"/>
                  </a:lnTo>
                  <a:lnTo>
                    <a:pt x="8858" y="3137"/>
                  </a:lnTo>
                  <a:lnTo>
                    <a:pt x="8858" y="3141"/>
                  </a:lnTo>
                  <a:lnTo>
                    <a:pt x="8858" y="3144"/>
                  </a:lnTo>
                  <a:lnTo>
                    <a:pt x="8857" y="3146"/>
                  </a:lnTo>
                  <a:lnTo>
                    <a:pt x="8857" y="3146"/>
                  </a:lnTo>
                  <a:lnTo>
                    <a:pt x="8857" y="3146"/>
                  </a:lnTo>
                  <a:close/>
                  <a:moveTo>
                    <a:pt x="9387" y="3926"/>
                  </a:moveTo>
                  <a:lnTo>
                    <a:pt x="9389" y="3924"/>
                  </a:lnTo>
                  <a:lnTo>
                    <a:pt x="9393" y="3920"/>
                  </a:lnTo>
                  <a:lnTo>
                    <a:pt x="9399" y="3914"/>
                  </a:lnTo>
                  <a:lnTo>
                    <a:pt x="9407" y="3906"/>
                  </a:lnTo>
                  <a:lnTo>
                    <a:pt x="9418" y="3895"/>
                  </a:lnTo>
                  <a:lnTo>
                    <a:pt x="9430" y="3883"/>
                  </a:lnTo>
                  <a:lnTo>
                    <a:pt x="9443" y="3870"/>
                  </a:lnTo>
                  <a:lnTo>
                    <a:pt x="9457" y="3856"/>
                  </a:lnTo>
                  <a:lnTo>
                    <a:pt x="9488" y="3825"/>
                  </a:lnTo>
                  <a:lnTo>
                    <a:pt x="9519" y="3794"/>
                  </a:lnTo>
                  <a:lnTo>
                    <a:pt x="9548" y="3764"/>
                  </a:lnTo>
                  <a:lnTo>
                    <a:pt x="9561" y="3751"/>
                  </a:lnTo>
                  <a:lnTo>
                    <a:pt x="9573" y="3739"/>
                  </a:lnTo>
                  <a:lnTo>
                    <a:pt x="9597" y="3717"/>
                  </a:lnTo>
                  <a:lnTo>
                    <a:pt x="9620" y="3699"/>
                  </a:lnTo>
                  <a:lnTo>
                    <a:pt x="9641" y="3682"/>
                  </a:lnTo>
                  <a:lnTo>
                    <a:pt x="9659" y="3669"/>
                  </a:lnTo>
                  <a:lnTo>
                    <a:pt x="9676" y="3658"/>
                  </a:lnTo>
                  <a:lnTo>
                    <a:pt x="9682" y="3654"/>
                  </a:lnTo>
                  <a:lnTo>
                    <a:pt x="9688" y="3651"/>
                  </a:lnTo>
                  <a:lnTo>
                    <a:pt x="9692" y="3648"/>
                  </a:lnTo>
                  <a:lnTo>
                    <a:pt x="9696" y="3647"/>
                  </a:lnTo>
                  <a:lnTo>
                    <a:pt x="9698" y="3646"/>
                  </a:lnTo>
                  <a:lnTo>
                    <a:pt x="9698" y="3645"/>
                  </a:lnTo>
                  <a:lnTo>
                    <a:pt x="9699" y="3652"/>
                  </a:lnTo>
                  <a:lnTo>
                    <a:pt x="9700" y="3659"/>
                  </a:lnTo>
                  <a:lnTo>
                    <a:pt x="9702" y="3669"/>
                  </a:lnTo>
                  <a:lnTo>
                    <a:pt x="9705" y="3679"/>
                  </a:lnTo>
                  <a:lnTo>
                    <a:pt x="9714" y="3702"/>
                  </a:lnTo>
                  <a:lnTo>
                    <a:pt x="9719" y="3714"/>
                  </a:lnTo>
                  <a:lnTo>
                    <a:pt x="9726" y="3727"/>
                  </a:lnTo>
                  <a:lnTo>
                    <a:pt x="9733" y="3741"/>
                  </a:lnTo>
                  <a:lnTo>
                    <a:pt x="9743" y="3754"/>
                  </a:lnTo>
                  <a:lnTo>
                    <a:pt x="9753" y="3768"/>
                  </a:lnTo>
                  <a:lnTo>
                    <a:pt x="9764" y="3781"/>
                  </a:lnTo>
                  <a:lnTo>
                    <a:pt x="9777" y="3794"/>
                  </a:lnTo>
                  <a:lnTo>
                    <a:pt x="9791" y="3808"/>
                  </a:lnTo>
                  <a:lnTo>
                    <a:pt x="9807" y="3820"/>
                  </a:lnTo>
                  <a:lnTo>
                    <a:pt x="9823" y="3832"/>
                  </a:lnTo>
                  <a:lnTo>
                    <a:pt x="9846" y="3854"/>
                  </a:lnTo>
                  <a:lnTo>
                    <a:pt x="9869" y="3875"/>
                  </a:lnTo>
                  <a:lnTo>
                    <a:pt x="9889" y="3893"/>
                  </a:lnTo>
                  <a:lnTo>
                    <a:pt x="9910" y="3910"/>
                  </a:lnTo>
                  <a:lnTo>
                    <a:pt x="9929" y="3924"/>
                  </a:lnTo>
                  <a:lnTo>
                    <a:pt x="9947" y="3936"/>
                  </a:lnTo>
                  <a:lnTo>
                    <a:pt x="9964" y="3948"/>
                  </a:lnTo>
                  <a:lnTo>
                    <a:pt x="9979" y="3957"/>
                  </a:lnTo>
                  <a:lnTo>
                    <a:pt x="9993" y="3965"/>
                  </a:lnTo>
                  <a:lnTo>
                    <a:pt x="10005" y="3971"/>
                  </a:lnTo>
                  <a:lnTo>
                    <a:pt x="10016" y="3978"/>
                  </a:lnTo>
                  <a:lnTo>
                    <a:pt x="10025" y="3982"/>
                  </a:lnTo>
                  <a:lnTo>
                    <a:pt x="10032" y="3985"/>
                  </a:lnTo>
                  <a:lnTo>
                    <a:pt x="10037" y="3987"/>
                  </a:lnTo>
                  <a:lnTo>
                    <a:pt x="10040" y="3988"/>
                  </a:lnTo>
                  <a:lnTo>
                    <a:pt x="10041" y="3988"/>
                  </a:lnTo>
                  <a:lnTo>
                    <a:pt x="10040" y="3989"/>
                  </a:lnTo>
                  <a:lnTo>
                    <a:pt x="10037" y="3992"/>
                  </a:lnTo>
                  <a:lnTo>
                    <a:pt x="10033" y="3997"/>
                  </a:lnTo>
                  <a:lnTo>
                    <a:pt x="10027" y="4004"/>
                  </a:lnTo>
                  <a:lnTo>
                    <a:pt x="10018" y="4013"/>
                  </a:lnTo>
                  <a:lnTo>
                    <a:pt x="10010" y="4023"/>
                  </a:lnTo>
                  <a:lnTo>
                    <a:pt x="10001" y="4034"/>
                  </a:lnTo>
                  <a:lnTo>
                    <a:pt x="9990" y="4047"/>
                  </a:lnTo>
                  <a:lnTo>
                    <a:pt x="9980" y="4060"/>
                  </a:lnTo>
                  <a:lnTo>
                    <a:pt x="9970" y="4074"/>
                  </a:lnTo>
                  <a:lnTo>
                    <a:pt x="9949" y="4106"/>
                  </a:lnTo>
                  <a:lnTo>
                    <a:pt x="9932" y="4140"/>
                  </a:lnTo>
                  <a:lnTo>
                    <a:pt x="9923" y="4158"/>
                  </a:lnTo>
                  <a:lnTo>
                    <a:pt x="9917" y="4175"/>
                  </a:lnTo>
                  <a:lnTo>
                    <a:pt x="9895" y="4211"/>
                  </a:lnTo>
                  <a:lnTo>
                    <a:pt x="9876" y="4249"/>
                  </a:lnTo>
                  <a:lnTo>
                    <a:pt x="9859" y="4286"/>
                  </a:lnTo>
                  <a:lnTo>
                    <a:pt x="9853" y="4303"/>
                  </a:lnTo>
                  <a:lnTo>
                    <a:pt x="9847" y="4320"/>
                  </a:lnTo>
                  <a:lnTo>
                    <a:pt x="9841" y="4335"/>
                  </a:lnTo>
                  <a:lnTo>
                    <a:pt x="9837" y="4350"/>
                  </a:lnTo>
                  <a:lnTo>
                    <a:pt x="9833" y="4362"/>
                  </a:lnTo>
                  <a:lnTo>
                    <a:pt x="9828" y="4372"/>
                  </a:lnTo>
                  <a:lnTo>
                    <a:pt x="9826" y="4381"/>
                  </a:lnTo>
                  <a:lnTo>
                    <a:pt x="9824" y="4388"/>
                  </a:lnTo>
                  <a:lnTo>
                    <a:pt x="9823" y="4392"/>
                  </a:lnTo>
                  <a:lnTo>
                    <a:pt x="9823" y="4394"/>
                  </a:lnTo>
                  <a:lnTo>
                    <a:pt x="9823" y="4393"/>
                  </a:lnTo>
                  <a:lnTo>
                    <a:pt x="9826" y="4391"/>
                  </a:lnTo>
                  <a:lnTo>
                    <a:pt x="9829" y="4387"/>
                  </a:lnTo>
                  <a:lnTo>
                    <a:pt x="9835" y="4381"/>
                  </a:lnTo>
                  <a:lnTo>
                    <a:pt x="9841" y="4374"/>
                  </a:lnTo>
                  <a:lnTo>
                    <a:pt x="9848" y="4366"/>
                  </a:lnTo>
                  <a:lnTo>
                    <a:pt x="9856" y="4357"/>
                  </a:lnTo>
                  <a:lnTo>
                    <a:pt x="9867" y="4346"/>
                  </a:lnTo>
                  <a:lnTo>
                    <a:pt x="9877" y="4335"/>
                  </a:lnTo>
                  <a:lnTo>
                    <a:pt x="9889" y="4322"/>
                  </a:lnTo>
                  <a:lnTo>
                    <a:pt x="9903" y="4308"/>
                  </a:lnTo>
                  <a:lnTo>
                    <a:pt x="9917" y="4293"/>
                  </a:lnTo>
                  <a:lnTo>
                    <a:pt x="9948" y="4261"/>
                  </a:lnTo>
                  <a:lnTo>
                    <a:pt x="9983" y="4226"/>
                  </a:lnTo>
                  <a:lnTo>
                    <a:pt x="10021" y="4188"/>
                  </a:lnTo>
                  <a:lnTo>
                    <a:pt x="10062" y="4149"/>
                  </a:lnTo>
                  <a:lnTo>
                    <a:pt x="10106" y="4107"/>
                  </a:lnTo>
                  <a:lnTo>
                    <a:pt x="10153" y="4064"/>
                  </a:lnTo>
                  <a:lnTo>
                    <a:pt x="10200" y="4022"/>
                  </a:lnTo>
                  <a:lnTo>
                    <a:pt x="10250" y="3979"/>
                  </a:lnTo>
                  <a:lnTo>
                    <a:pt x="10301" y="3936"/>
                  </a:lnTo>
                  <a:lnTo>
                    <a:pt x="10353" y="3894"/>
                  </a:lnTo>
                  <a:lnTo>
                    <a:pt x="10429" y="3838"/>
                  </a:lnTo>
                  <a:lnTo>
                    <a:pt x="10505" y="3785"/>
                  </a:lnTo>
                  <a:lnTo>
                    <a:pt x="10578" y="3736"/>
                  </a:lnTo>
                  <a:lnTo>
                    <a:pt x="10651" y="3690"/>
                  </a:lnTo>
                  <a:lnTo>
                    <a:pt x="10720" y="3648"/>
                  </a:lnTo>
                  <a:lnTo>
                    <a:pt x="10787" y="3610"/>
                  </a:lnTo>
                  <a:lnTo>
                    <a:pt x="10819" y="3592"/>
                  </a:lnTo>
                  <a:lnTo>
                    <a:pt x="10851" y="3575"/>
                  </a:lnTo>
                  <a:lnTo>
                    <a:pt x="10881" y="3559"/>
                  </a:lnTo>
                  <a:lnTo>
                    <a:pt x="10910" y="3544"/>
                  </a:lnTo>
                  <a:lnTo>
                    <a:pt x="10938" y="3530"/>
                  </a:lnTo>
                  <a:lnTo>
                    <a:pt x="10965" y="3517"/>
                  </a:lnTo>
                  <a:lnTo>
                    <a:pt x="10990" y="3505"/>
                  </a:lnTo>
                  <a:lnTo>
                    <a:pt x="11014" y="3494"/>
                  </a:lnTo>
                  <a:lnTo>
                    <a:pt x="11036" y="3482"/>
                  </a:lnTo>
                  <a:lnTo>
                    <a:pt x="11057" y="3473"/>
                  </a:lnTo>
                  <a:lnTo>
                    <a:pt x="11076" y="3465"/>
                  </a:lnTo>
                  <a:lnTo>
                    <a:pt x="11094" y="3456"/>
                  </a:lnTo>
                  <a:lnTo>
                    <a:pt x="11110" y="3449"/>
                  </a:lnTo>
                  <a:lnTo>
                    <a:pt x="11123" y="3444"/>
                  </a:lnTo>
                  <a:lnTo>
                    <a:pt x="11135" y="3439"/>
                  </a:lnTo>
                  <a:lnTo>
                    <a:pt x="11146" y="3435"/>
                  </a:lnTo>
                  <a:lnTo>
                    <a:pt x="11153" y="3432"/>
                  </a:lnTo>
                  <a:lnTo>
                    <a:pt x="11159" y="3430"/>
                  </a:lnTo>
                  <a:lnTo>
                    <a:pt x="11162" y="3428"/>
                  </a:lnTo>
                  <a:lnTo>
                    <a:pt x="11163" y="3428"/>
                  </a:lnTo>
                  <a:lnTo>
                    <a:pt x="11162" y="3428"/>
                  </a:lnTo>
                  <a:lnTo>
                    <a:pt x="11158" y="3428"/>
                  </a:lnTo>
                  <a:lnTo>
                    <a:pt x="11151" y="3428"/>
                  </a:lnTo>
                  <a:lnTo>
                    <a:pt x="11142" y="3429"/>
                  </a:lnTo>
                  <a:lnTo>
                    <a:pt x="11131" y="3430"/>
                  </a:lnTo>
                  <a:lnTo>
                    <a:pt x="11118" y="3431"/>
                  </a:lnTo>
                  <a:lnTo>
                    <a:pt x="11102" y="3433"/>
                  </a:lnTo>
                  <a:lnTo>
                    <a:pt x="11086" y="3435"/>
                  </a:lnTo>
                  <a:lnTo>
                    <a:pt x="11067" y="3439"/>
                  </a:lnTo>
                  <a:lnTo>
                    <a:pt x="11048" y="3443"/>
                  </a:lnTo>
                  <a:lnTo>
                    <a:pt x="11027" y="3447"/>
                  </a:lnTo>
                  <a:lnTo>
                    <a:pt x="11005" y="3453"/>
                  </a:lnTo>
                  <a:lnTo>
                    <a:pt x="10984" y="3461"/>
                  </a:lnTo>
                  <a:lnTo>
                    <a:pt x="10961" y="3469"/>
                  </a:lnTo>
                  <a:lnTo>
                    <a:pt x="10937" y="3479"/>
                  </a:lnTo>
                  <a:lnTo>
                    <a:pt x="10914" y="3489"/>
                  </a:lnTo>
                  <a:lnTo>
                    <a:pt x="10892" y="3496"/>
                  </a:lnTo>
                  <a:lnTo>
                    <a:pt x="10872" y="3501"/>
                  </a:lnTo>
                  <a:lnTo>
                    <a:pt x="10853" y="3507"/>
                  </a:lnTo>
                  <a:lnTo>
                    <a:pt x="10837" y="3512"/>
                  </a:lnTo>
                  <a:lnTo>
                    <a:pt x="10823" y="3518"/>
                  </a:lnTo>
                  <a:lnTo>
                    <a:pt x="10810" y="3523"/>
                  </a:lnTo>
                  <a:lnTo>
                    <a:pt x="10799" y="3528"/>
                  </a:lnTo>
                  <a:lnTo>
                    <a:pt x="10789" y="3533"/>
                  </a:lnTo>
                  <a:lnTo>
                    <a:pt x="10781" y="3537"/>
                  </a:lnTo>
                  <a:lnTo>
                    <a:pt x="10775" y="3541"/>
                  </a:lnTo>
                  <a:lnTo>
                    <a:pt x="10769" y="3544"/>
                  </a:lnTo>
                  <a:lnTo>
                    <a:pt x="10765" y="3547"/>
                  </a:lnTo>
                  <a:lnTo>
                    <a:pt x="10762" y="3549"/>
                  </a:lnTo>
                  <a:lnTo>
                    <a:pt x="10760" y="3550"/>
                  </a:lnTo>
                  <a:lnTo>
                    <a:pt x="10759" y="3552"/>
                  </a:lnTo>
                  <a:lnTo>
                    <a:pt x="10759" y="3550"/>
                  </a:lnTo>
                  <a:lnTo>
                    <a:pt x="10759" y="3545"/>
                  </a:lnTo>
                  <a:lnTo>
                    <a:pt x="10757" y="3537"/>
                  </a:lnTo>
                  <a:lnTo>
                    <a:pt x="10756" y="3525"/>
                  </a:lnTo>
                  <a:lnTo>
                    <a:pt x="10754" y="3512"/>
                  </a:lnTo>
                  <a:lnTo>
                    <a:pt x="10751" y="3496"/>
                  </a:lnTo>
                  <a:lnTo>
                    <a:pt x="10748" y="3478"/>
                  </a:lnTo>
                  <a:lnTo>
                    <a:pt x="10743" y="3459"/>
                  </a:lnTo>
                  <a:lnTo>
                    <a:pt x="10736" y="3437"/>
                  </a:lnTo>
                  <a:lnTo>
                    <a:pt x="10728" y="3415"/>
                  </a:lnTo>
                  <a:lnTo>
                    <a:pt x="10717" y="3392"/>
                  </a:lnTo>
                  <a:lnTo>
                    <a:pt x="10706" y="3368"/>
                  </a:lnTo>
                  <a:lnTo>
                    <a:pt x="10691" y="3343"/>
                  </a:lnTo>
                  <a:lnTo>
                    <a:pt x="10675" y="3319"/>
                  </a:lnTo>
                  <a:lnTo>
                    <a:pt x="10655" y="3295"/>
                  </a:lnTo>
                  <a:lnTo>
                    <a:pt x="10634" y="3271"/>
                  </a:lnTo>
                  <a:lnTo>
                    <a:pt x="10615" y="3249"/>
                  </a:lnTo>
                  <a:lnTo>
                    <a:pt x="10597" y="3229"/>
                  </a:lnTo>
                  <a:lnTo>
                    <a:pt x="10579" y="3210"/>
                  </a:lnTo>
                  <a:lnTo>
                    <a:pt x="10560" y="3195"/>
                  </a:lnTo>
                  <a:lnTo>
                    <a:pt x="10542" y="3180"/>
                  </a:lnTo>
                  <a:lnTo>
                    <a:pt x="10523" y="3167"/>
                  </a:lnTo>
                  <a:lnTo>
                    <a:pt x="10506" y="3157"/>
                  </a:lnTo>
                  <a:lnTo>
                    <a:pt x="10489" y="3146"/>
                  </a:lnTo>
                  <a:lnTo>
                    <a:pt x="10474" y="3139"/>
                  </a:lnTo>
                  <a:lnTo>
                    <a:pt x="10460" y="3132"/>
                  </a:lnTo>
                  <a:lnTo>
                    <a:pt x="10447" y="3127"/>
                  </a:lnTo>
                  <a:lnTo>
                    <a:pt x="10436" y="3123"/>
                  </a:lnTo>
                  <a:lnTo>
                    <a:pt x="10427" y="3120"/>
                  </a:lnTo>
                  <a:lnTo>
                    <a:pt x="10421" y="3118"/>
                  </a:lnTo>
                  <a:lnTo>
                    <a:pt x="10417" y="3117"/>
                  </a:lnTo>
                  <a:lnTo>
                    <a:pt x="10416" y="3116"/>
                  </a:lnTo>
                  <a:lnTo>
                    <a:pt x="10416" y="3114"/>
                  </a:lnTo>
                  <a:lnTo>
                    <a:pt x="10418" y="3110"/>
                  </a:lnTo>
                  <a:lnTo>
                    <a:pt x="10419" y="3107"/>
                  </a:lnTo>
                  <a:lnTo>
                    <a:pt x="10422" y="3104"/>
                  </a:lnTo>
                  <a:lnTo>
                    <a:pt x="10426" y="3100"/>
                  </a:lnTo>
                  <a:lnTo>
                    <a:pt x="10431" y="3096"/>
                  </a:lnTo>
                  <a:lnTo>
                    <a:pt x="10437" y="3092"/>
                  </a:lnTo>
                  <a:lnTo>
                    <a:pt x="10446" y="3087"/>
                  </a:lnTo>
                  <a:lnTo>
                    <a:pt x="10456" y="3082"/>
                  </a:lnTo>
                  <a:lnTo>
                    <a:pt x="10468" y="3076"/>
                  </a:lnTo>
                  <a:lnTo>
                    <a:pt x="10482" y="3071"/>
                  </a:lnTo>
                  <a:lnTo>
                    <a:pt x="10499" y="3065"/>
                  </a:lnTo>
                  <a:lnTo>
                    <a:pt x="10518" y="3059"/>
                  </a:lnTo>
                  <a:lnTo>
                    <a:pt x="10540" y="3054"/>
                  </a:lnTo>
                  <a:lnTo>
                    <a:pt x="10562" y="3048"/>
                  </a:lnTo>
                  <a:lnTo>
                    <a:pt x="10584" y="3041"/>
                  </a:lnTo>
                  <a:lnTo>
                    <a:pt x="10604" y="3036"/>
                  </a:lnTo>
                  <a:lnTo>
                    <a:pt x="10622" y="3030"/>
                  </a:lnTo>
                  <a:lnTo>
                    <a:pt x="10639" y="3025"/>
                  </a:lnTo>
                  <a:lnTo>
                    <a:pt x="10654" y="3020"/>
                  </a:lnTo>
                  <a:lnTo>
                    <a:pt x="10668" y="3016"/>
                  </a:lnTo>
                  <a:lnTo>
                    <a:pt x="10680" y="3010"/>
                  </a:lnTo>
                  <a:lnTo>
                    <a:pt x="10691" y="3006"/>
                  </a:lnTo>
                  <a:lnTo>
                    <a:pt x="10701" y="3002"/>
                  </a:lnTo>
                  <a:lnTo>
                    <a:pt x="10709" y="2999"/>
                  </a:lnTo>
                  <a:lnTo>
                    <a:pt x="10715" y="2996"/>
                  </a:lnTo>
                  <a:lnTo>
                    <a:pt x="10720" y="2994"/>
                  </a:lnTo>
                  <a:lnTo>
                    <a:pt x="10724" y="2993"/>
                  </a:lnTo>
                  <a:lnTo>
                    <a:pt x="10727" y="2992"/>
                  </a:lnTo>
                  <a:lnTo>
                    <a:pt x="10728" y="2991"/>
                  </a:lnTo>
                  <a:lnTo>
                    <a:pt x="10723" y="2991"/>
                  </a:lnTo>
                  <a:lnTo>
                    <a:pt x="10718" y="2991"/>
                  </a:lnTo>
                  <a:lnTo>
                    <a:pt x="10710" y="2991"/>
                  </a:lnTo>
                  <a:lnTo>
                    <a:pt x="10702" y="2992"/>
                  </a:lnTo>
                  <a:lnTo>
                    <a:pt x="10690" y="2992"/>
                  </a:lnTo>
                  <a:lnTo>
                    <a:pt x="10679" y="2993"/>
                  </a:lnTo>
                  <a:lnTo>
                    <a:pt x="10665" y="2994"/>
                  </a:lnTo>
                  <a:lnTo>
                    <a:pt x="10650" y="2995"/>
                  </a:lnTo>
                  <a:lnTo>
                    <a:pt x="10634" y="2997"/>
                  </a:lnTo>
                  <a:lnTo>
                    <a:pt x="10615" y="2999"/>
                  </a:lnTo>
                  <a:lnTo>
                    <a:pt x="10595" y="3001"/>
                  </a:lnTo>
                  <a:lnTo>
                    <a:pt x="10576" y="3004"/>
                  </a:lnTo>
                  <a:lnTo>
                    <a:pt x="10554" y="3008"/>
                  </a:lnTo>
                  <a:lnTo>
                    <a:pt x="10530" y="3013"/>
                  </a:lnTo>
                  <a:lnTo>
                    <a:pt x="10507" y="3017"/>
                  </a:lnTo>
                  <a:lnTo>
                    <a:pt x="10482" y="3023"/>
                  </a:lnTo>
                  <a:lnTo>
                    <a:pt x="10428" y="3035"/>
                  </a:lnTo>
                  <a:lnTo>
                    <a:pt x="10371" y="3052"/>
                  </a:lnTo>
                  <a:lnTo>
                    <a:pt x="10312" y="3072"/>
                  </a:lnTo>
                  <a:lnTo>
                    <a:pt x="10281" y="3084"/>
                  </a:lnTo>
                  <a:lnTo>
                    <a:pt x="10250" y="3096"/>
                  </a:lnTo>
                  <a:lnTo>
                    <a:pt x="10217" y="3110"/>
                  </a:lnTo>
                  <a:lnTo>
                    <a:pt x="10185" y="3125"/>
                  </a:lnTo>
                  <a:lnTo>
                    <a:pt x="10150" y="3141"/>
                  </a:lnTo>
                  <a:lnTo>
                    <a:pt x="10117" y="3158"/>
                  </a:lnTo>
                  <a:lnTo>
                    <a:pt x="10083" y="3176"/>
                  </a:lnTo>
                  <a:lnTo>
                    <a:pt x="10048" y="3197"/>
                  </a:lnTo>
                  <a:lnTo>
                    <a:pt x="10014" y="3217"/>
                  </a:lnTo>
                  <a:lnTo>
                    <a:pt x="9979" y="3240"/>
                  </a:lnTo>
                  <a:lnTo>
                    <a:pt x="9944" y="3262"/>
                  </a:lnTo>
                  <a:lnTo>
                    <a:pt x="9911" y="3284"/>
                  </a:lnTo>
                  <a:lnTo>
                    <a:pt x="9878" y="3308"/>
                  </a:lnTo>
                  <a:lnTo>
                    <a:pt x="9846" y="3333"/>
                  </a:lnTo>
                  <a:lnTo>
                    <a:pt x="9785" y="3384"/>
                  </a:lnTo>
                  <a:lnTo>
                    <a:pt x="9728" y="3439"/>
                  </a:lnTo>
                  <a:lnTo>
                    <a:pt x="9676" y="3496"/>
                  </a:lnTo>
                  <a:lnTo>
                    <a:pt x="9651" y="3524"/>
                  </a:lnTo>
                  <a:lnTo>
                    <a:pt x="9627" y="3553"/>
                  </a:lnTo>
                  <a:lnTo>
                    <a:pt x="9604" y="3581"/>
                  </a:lnTo>
                  <a:lnTo>
                    <a:pt x="9583" y="3610"/>
                  </a:lnTo>
                  <a:lnTo>
                    <a:pt x="9562" y="3638"/>
                  </a:lnTo>
                  <a:lnTo>
                    <a:pt x="9542" y="3665"/>
                  </a:lnTo>
                  <a:lnTo>
                    <a:pt x="9524" y="3691"/>
                  </a:lnTo>
                  <a:lnTo>
                    <a:pt x="9507" y="3717"/>
                  </a:lnTo>
                  <a:lnTo>
                    <a:pt x="9491" y="3743"/>
                  </a:lnTo>
                  <a:lnTo>
                    <a:pt x="9475" y="3767"/>
                  </a:lnTo>
                  <a:lnTo>
                    <a:pt x="9462" y="3789"/>
                  </a:lnTo>
                  <a:lnTo>
                    <a:pt x="9449" y="3811"/>
                  </a:lnTo>
                  <a:lnTo>
                    <a:pt x="9437" y="3831"/>
                  </a:lnTo>
                  <a:lnTo>
                    <a:pt x="9427" y="3850"/>
                  </a:lnTo>
                  <a:lnTo>
                    <a:pt x="9418" y="3866"/>
                  </a:lnTo>
                  <a:lnTo>
                    <a:pt x="9409" y="3881"/>
                  </a:lnTo>
                  <a:lnTo>
                    <a:pt x="9403" y="3894"/>
                  </a:lnTo>
                  <a:lnTo>
                    <a:pt x="9397" y="3906"/>
                  </a:lnTo>
                  <a:lnTo>
                    <a:pt x="9393" y="3914"/>
                  </a:lnTo>
                  <a:lnTo>
                    <a:pt x="9390" y="3921"/>
                  </a:lnTo>
                  <a:lnTo>
                    <a:pt x="9388" y="3924"/>
                  </a:lnTo>
                  <a:lnTo>
                    <a:pt x="9387" y="3926"/>
                  </a:lnTo>
                  <a:lnTo>
                    <a:pt x="9387" y="3926"/>
                  </a:lnTo>
                  <a:close/>
                  <a:moveTo>
                    <a:pt x="9231" y="0"/>
                  </a:moveTo>
                  <a:lnTo>
                    <a:pt x="9134" y="1"/>
                  </a:lnTo>
                  <a:lnTo>
                    <a:pt x="9040" y="4"/>
                  </a:lnTo>
                  <a:lnTo>
                    <a:pt x="8947" y="8"/>
                  </a:lnTo>
                  <a:lnTo>
                    <a:pt x="8856" y="15"/>
                  </a:lnTo>
                  <a:lnTo>
                    <a:pt x="8767" y="23"/>
                  </a:lnTo>
                  <a:lnTo>
                    <a:pt x="8680" y="34"/>
                  </a:lnTo>
                  <a:lnTo>
                    <a:pt x="8596" y="46"/>
                  </a:lnTo>
                  <a:lnTo>
                    <a:pt x="8513" y="59"/>
                  </a:lnTo>
                  <a:lnTo>
                    <a:pt x="8433" y="75"/>
                  </a:lnTo>
                  <a:lnTo>
                    <a:pt x="8354" y="91"/>
                  </a:lnTo>
                  <a:lnTo>
                    <a:pt x="8277" y="110"/>
                  </a:lnTo>
                  <a:lnTo>
                    <a:pt x="8202" y="129"/>
                  </a:lnTo>
                  <a:lnTo>
                    <a:pt x="8129" y="150"/>
                  </a:lnTo>
                  <a:lnTo>
                    <a:pt x="8058" y="172"/>
                  </a:lnTo>
                  <a:lnTo>
                    <a:pt x="7989" y="195"/>
                  </a:lnTo>
                  <a:lnTo>
                    <a:pt x="7921" y="219"/>
                  </a:lnTo>
                  <a:lnTo>
                    <a:pt x="7856" y="245"/>
                  </a:lnTo>
                  <a:lnTo>
                    <a:pt x="7792" y="272"/>
                  </a:lnTo>
                  <a:lnTo>
                    <a:pt x="7730" y="298"/>
                  </a:lnTo>
                  <a:lnTo>
                    <a:pt x="7669" y="326"/>
                  </a:lnTo>
                  <a:lnTo>
                    <a:pt x="7610" y="355"/>
                  </a:lnTo>
                  <a:lnTo>
                    <a:pt x="7553" y="385"/>
                  </a:lnTo>
                  <a:lnTo>
                    <a:pt x="7497" y="416"/>
                  </a:lnTo>
                  <a:lnTo>
                    <a:pt x="7444" y="447"/>
                  </a:lnTo>
                  <a:lnTo>
                    <a:pt x="7392" y="478"/>
                  </a:lnTo>
                  <a:lnTo>
                    <a:pt x="7342" y="510"/>
                  </a:lnTo>
                  <a:lnTo>
                    <a:pt x="7293" y="542"/>
                  </a:lnTo>
                  <a:lnTo>
                    <a:pt x="7246" y="575"/>
                  </a:lnTo>
                  <a:lnTo>
                    <a:pt x="7200" y="608"/>
                  </a:lnTo>
                  <a:lnTo>
                    <a:pt x="7157" y="641"/>
                  </a:lnTo>
                  <a:lnTo>
                    <a:pt x="7113" y="675"/>
                  </a:lnTo>
                  <a:lnTo>
                    <a:pt x="7073" y="708"/>
                  </a:lnTo>
                  <a:lnTo>
                    <a:pt x="7034" y="742"/>
                  </a:lnTo>
                  <a:lnTo>
                    <a:pt x="6996" y="775"/>
                  </a:lnTo>
                  <a:lnTo>
                    <a:pt x="6960" y="809"/>
                  </a:lnTo>
                  <a:lnTo>
                    <a:pt x="6924" y="842"/>
                  </a:lnTo>
                  <a:lnTo>
                    <a:pt x="6890" y="875"/>
                  </a:lnTo>
                  <a:lnTo>
                    <a:pt x="6858" y="908"/>
                  </a:lnTo>
                  <a:lnTo>
                    <a:pt x="6827" y="941"/>
                  </a:lnTo>
                  <a:lnTo>
                    <a:pt x="6799" y="973"/>
                  </a:lnTo>
                  <a:lnTo>
                    <a:pt x="6771" y="1005"/>
                  </a:lnTo>
                  <a:lnTo>
                    <a:pt x="6744" y="1036"/>
                  </a:lnTo>
                  <a:lnTo>
                    <a:pt x="6718" y="1067"/>
                  </a:lnTo>
                  <a:lnTo>
                    <a:pt x="6694" y="1097"/>
                  </a:lnTo>
                  <a:lnTo>
                    <a:pt x="6672" y="1127"/>
                  </a:lnTo>
                  <a:lnTo>
                    <a:pt x="6650" y="1154"/>
                  </a:lnTo>
                  <a:lnTo>
                    <a:pt x="6629" y="1182"/>
                  </a:lnTo>
                  <a:lnTo>
                    <a:pt x="6611" y="1209"/>
                  </a:lnTo>
                  <a:lnTo>
                    <a:pt x="6593" y="1235"/>
                  </a:lnTo>
                  <a:lnTo>
                    <a:pt x="6576" y="1259"/>
                  </a:lnTo>
                  <a:lnTo>
                    <a:pt x="6560" y="1283"/>
                  </a:lnTo>
                  <a:lnTo>
                    <a:pt x="6547" y="1306"/>
                  </a:lnTo>
                  <a:lnTo>
                    <a:pt x="6533" y="1327"/>
                  </a:lnTo>
                  <a:lnTo>
                    <a:pt x="6521" y="1347"/>
                  </a:lnTo>
                  <a:lnTo>
                    <a:pt x="6509" y="1365"/>
                  </a:lnTo>
                  <a:lnTo>
                    <a:pt x="6500" y="1383"/>
                  </a:lnTo>
                  <a:lnTo>
                    <a:pt x="6491" y="1399"/>
                  </a:lnTo>
                  <a:lnTo>
                    <a:pt x="6484" y="1414"/>
                  </a:lnTo>
                  <a:lnTo>
                    <a:pt x="6476" y="1426"/>
                  </a:lnTo>
                  <a:lnTo>
                    <a:pt x="6471" y="1438"/>
                  </a:lnTo>
                  <a:lnTo>
                    <a:pt x="6466" y="1447"/>
                  </a:lnTo>
                  <a:lnTo>
                    <a:pt x="6462" y="1454"/>
                  </a:lnTo>
                  <a:lnTo>
                    <a:pt x="6460" y="1460"/>
                  </a:lnTo>
                  <a:lnTo>
                    <a:pt x="6458" y="1464"/>
                  </a:lnTo>
                  <a:lnTo>
                    <a:pt x="6431" y="1476"/>
                  </a:lnTo>
                  <a:lnTo>
                    <a:pt x="6402" y="1487"/>
                  </a:lnTo>
                  <a:lnTo>
                    <a:pt x="6373" y="1496"/>
                  </a:lnTo>
                  <a:lnTo>
                    <a:pt x="6343" y="1506"/>
                  </a:lnTo>
                  <a:lnTo>
                    <a:pt x="6311" y="1513"/>
                  </a:lnTo>
                  <a:lnTo>
                    <a:pt x="6278" y="1519"/>
                  </a:lnTo>
                  <a:lnTo>
                    <a:pt x="6244" y="1523"/>
                  </a:lnTo>
                  <a:lnTo>
                    <a:pt x="6208" y="1526"/>
                  </a:lnTo>
                  <a:lnTo>
                    <a:pt x="6161" y="1540"/>
                  </a:lnTo>
                  <a:lnTo>
                    <a:pt x="6114" y="1557"/>
                  </a:lnTo>
                  <a:lnTo>
                    <a:pt x="6090" y="1567"/>
                  </a:lnTo>
                  <a:lnTo>
                    <a:pt x="6067" y="1579"/>
                  </a:lnTo>
                  <a:lnTo>
                    <a:pt x="6043" y="1591"/>
                  </a:lnTo>
                  <a:lnTo>
                    <a:pt x="6018" y="1604"/>
                  </a:lnTo>
                  <a:lnTo>
                    <a:pt x="5994" y="1619"/>
                  </a:lnTo>
                  <a:lnTo>
                    <a:pt x="5970" y="1634"/>
                  </a:lnTo>
                  <a:lnTo>
                    <a:pt x="5945" y="1651"/>
                  </a:lnTo>
                  <a:lnTo>
                    <a:pt x="5919" y="1668"/>
                  </a:lnTo>
                  <a:lnTo>
                    <a:pt x="5893" y="1688"/>
                  </a:lnTo>
                  <a:lnTo>
                    <a:pt x="5867" y="1708"/>
                  </a:lnTo>
                  <a:lnTo>
                    <a:pt x="5842" y="1729"/>
                  </a:lnTo>
                  <a:lnTo>
                    <a:pt x="5815" y="1752"/>
                  </a:lnTo>
                  <a:lnTo>
                    <a:pt x="5787" y="1776"/>
                  </a:lnTo>
                  <a:lnTo>
                    <a:pt x="5759" y="1801"/>
                  </a:lnTo>
                  <a:lnTo>
                    <a:pt x="5731" y="1828"/>
                  </a:lnTo>
                  <a:lnTo>
                    <a:pt x="5702" y="1856"/>
                  </a:lnTo>
                  <a:lnTo>
                    <a:pt x="5673" y="1886"/>
                  </a:lnTo>
                  <a:lnTo>
                    <a:pt x="5643" y="1917"/>
                  </a:lnTo>
                  <a:lnTo>
                    <a:pt x="5612" y="1948"/>
                  </a:lnTo>
                  <a:lnTo>
                    <a:pt x="5581" y="1981"/>
                  </a:lnTo>
                  <a:lnTo>
                    <a:pt x="5549" y="2017"/>
                  </a:lnTo>
                  <a:lnTo>
                    <a:pt x="5516" y="2054"/>
                  </a:lnTo>
                  <a:lnTo>
                    <a:pt x="5483" y="2092"/>
                  </a:lnTo>
                  <a:lnTo>
                    <a:pt x="5449" y="2131"/>
                  </a:lnTo>
                  <a:lnTo>
                    <a:pt x="5414" y="2172"/>
                  </a:lnTo>
                  <a:lnTo>
                    <a:pt x="5379" y="2215"/>
                  </a:lnTo>
                  <a:lnTo>
                    <a:pt x="5342" y="2260"/>
                  </a:lnTo>
                  <a:lnTo>
                    <a:pt x="5305" y="2305"/>
                  </a:lnTo>
                  <a:lnTo>
                    <a:pt x="4961" y="2368"/>
                  </a:lnTo>
                  <a:lnTo>
                    <a:pt x="4957" y="2368"/>
                  </a:lnTo>
                  <a:lnTo>
                    <a:pt x="4951" y="2368"/>
                  </a:lnTo>
                  <a:lnTo>
                    <a:pt x="4942" y="2369"/>
                  </a:lnTo>
                  <a:lnTo>
                    <a:pt x="4932" y="2370"/>
                  </a:lnTo>
                  <a:lnTo>
                    <a:pt x="4920" y="2371"/>
                  </a:lnTo>
                  <a:lnTo>
                    <a:pt x="4904" y="2373"/>
                  </a:lnTo>
                  <a:lnTo>
                    <a:pt x="4888" y="2375"/>
                  </a:lnTo>
                  <a:lnTo>
                    <a:pt x="4869" y="2378"/>
                  </a:lnTo>
                  <a:lnTo>
                    <a:pt x="4848" y="2380"/>
                  </a:lnTo>
                  <a:lnTo>
                    <a:pt x="4826" y="2384"/>
                  </a:lnTo>
                  <a:lnTo>
                    <a:pt x="4802" y="2387"/>
                  </a:lnTo>
                  <a:lnTo>
                    <a:pt x="4776" y="2391"/>
                  </a:lnTo>
                  <a:lnTo>
                    <a:pt x="4748" y="2397"/>
                  </a:lnTo>
                  <a:lnTo>
                    <a:pt x="4719" y="2402"/>
                  </a:lnTo>
                  <a:lnTo>
                    <a:pt x="4688" y="2407"/>
                  </a:lnTo>
                  <a:lnTo>
                    <a:pt x="4656" y="2413"/>
                  </a:lnTo>
                  <a:lnTo>
                    <a:pt x="4622" y="2419"/>
                  </a:lnTo>
                  <a:lnTo>
                    <a:pt x="4587" y="2426"/>
                  </a:lnTo>
                  <a:lnTo>
                    <a:pt x="4550" y="2435"/>
                  </a:lnTo>
                  <a:lnTo>
                    <a:pt x="4512" y="2443"/>
                  </a:lnTo>
                  <a:lnTo>
                    <a:pt x="4473" y="2451"/>
                  </a:lnTo>
                  <a:lnTo>
                    <a:pt x="4432" y="2460"/>
                  </a:lnTo>
                  <a:lnTo>
                    <a:pt x="4390" y="2471"/>
                  </a:lnTo>
                  <a:lnTo>
                    <a:pt x="4347" y="2481"/>
                  </a:lnTo>
                  <a:lnTo>
                    <a:pt x="4303" y="2492"/>
                  </a:lnTo>
                  <a:lnTo>
                    <a:pt x="4258" y="2505"/>
                  </a:lnTo>
                  <a:lnTo>
                    <a:pt x="4165" y="2530"/>
                  </a:lnTo>
                  <a:lnTo>
                    <a:pt x="4068" y="2558"/>
                  </a:lnTo>
                  <a:lnTo>
                    <a:pt x="3968" y="2590"/>
                  </a:lnTo>
                  <a:lnTo>
                    <a:pt x="3865" y="2624"/>
                  </a:lnTo>
                  <a:lnTo>
                    <a:pt x="3759" y="2662"/>
                  </a:lnTo>
                  <a:lnTo>
                    <a:pt x="3652" y="2702"/>
                  </a:lnTo>
                  <a:lnTo>
                    <a:pt x="3544" y="2747"/>
                  </a:lnTo>
                  <a:lnTo>
                    <a:pt x="3433" y="2795"/>
                  </a:lnTo>
                  <a:lnTo>
                    <a:pt x="3322" y="2846"/>
                  </a:lnTo>
                  <a:lnTo>
                    <a:pt x="3210" y="2901"/>
                  </a:lnTo>
                  <a:lnTo>
                    <a:pt x="3099" y="2960"/>
                  </a:lnTo>
                  <a:lnTo>
                    <a:pt x="2987" y="3023"/>
                  </a:lnTo>
                  <a:lnTo>
                    <a:pt x="2931" y="3056"/>
                  </a:lnTo>
                  <a:lnTo>
                    <a:pt x="2877" y="3090"/>
                  </a:lnTo>
                  <a:lnTo>
                    <a:pt x="2822" y="3125"/>
                  </a:lnTo>
                  <a:lnTo>
                    <a:pt x="2767" y="3161"/>
                  </a:lnTo>
                  <a:lnTo>
                    <a:pt x="2713" y="3198"/>
                  </a:lnTo>
                  <a:lnTo>
                    <a:pt x="2659" y="3236"/>
                  </a:lnTo>
                  <a:lnTo>
                    <a:pt x="2605" y="3275"/>
                  </a:lnTo>
                  <a:lnTo>
                    <a:pt x="2553" y="3315"/>
                  </a:lnTo>
                  <a:lnTo>
                    <a:pt x="2501" y="3358"/>
                  </a:lnTo>
                  <a:lnTo>
                    <a:pt x="2449" y="3400"/>
                  </a:lnTo>
                  <a:lnTo>
                    <a:pt x="2398" y="3444"/>
                  </a:lnTo>
                  <a:lnTo>
                    <a:pt x="2348" y="3489"/>
                  </a:lnTo>
                  <a:lnTo>
                    <a:pt x="2299" y="3536"/>
                  </a:lnTo>
                  <a:lnTo>
                    <a:pt x="2250" y="3583"/>
                  </a:lnTo>
                  <a:lnTo>
                    <a:pt x="2217" y="3616"/>
                  </a:lnTo>
                  <a:lnTo>
                    <a:pt x="2184" y="3650"/>
                  </a:lnTo>
                  <a:lnTo>
                    <a:pt x="2150" y="3687"/>
                  </a:lnTo>
                  <a:lnTo>
                    <a:pt x="2116" y="3725"/>
                  </a:lnTo>
                  <a:lnTo>
                    <a:pt x="2081" y="3764"/>
                  </a:lnTo>
                  <a:lnTo>
                    <a:pt x="2046" y="3805"/>
                  </a:lnTo>
                  <a:lnTo>
                    <a:pt x="1973" y="3888"/>
                  </a:lnTo>
                  <a:lnTo>
                    <a:pt x="1901" y="3975"/>
                  </a:lnTo>
                  <a:lnTo>
                    <a:pt x="1829" y="4063"/>
                  </a:lnTo>
                  <a:lnTo>
                    <a:pt x="1759" y="4151"/>
                  </a:lnTo>
                  <a:lnTo>
                    <a:pt x="1690" y="4236"/>
                  </a:lnTo>
                  <a:lnTo>
                    <a:pt x="1657" y="4278"/>
                  </a:lnTo>
                  <a:lnTo>
                    <a:pt x="1625" y="4320"/>
                  </a:lnTo>
                  <a:lnTo>
                    <a:pt x="1593" y="4360"/>
                  </a:lnTo>
                  <a:lnTo>
                    <a:pt x="1563" y="4399"/>
                  </a:lnTo>
                  <a:lnTo>
                    <a:pt x="1533" y="4436"/>
                  </a:lnTo>
                  <a:lnTo>
                    <a:pt x="1505" y="4472"/>
                  </a:lnTo>
                  <a:lnTo>
                    <a:pt x="1478" y="4506"/>
                  </a:lnTo>
                  <a:lnTo>
                    <a:pt x="1453" y="4538"/>
                  </a:lnTo>
                  <a:lnTo>
                    <a:pt x="1429" y="4568"/>
                  </a:lnTo>
                  <a:lnTo>
                    <a:pt x="1407" y="4596"/>
                  </a:lnTo>
                  <a:lnTo>
                    <a:pt x="1387" y="4621"/>
                  </a:lnTo>
                  <a:lnTo>
                    <a:pt x="1369" y="4644"/>
                  </a:lnTo>
                  <a:lnTo>
                    <a:pt x="1352" y="4664"/>
                  </a:lnTo>
                  <a:lnTo>
                    <a:pt x="1338" y="4681"/>
                  </a:lnTo>
                  <a:lnTo>
                    <a:pt x="1325" y="4695"/>
                  </a:lnTo>
                  <a:lnTo>
                    <a:pt x="1315" y="4705"/>
                  </a:lnTo>
                  <a:lnTo>
                    <a:pt x="1315" y="4699"/>
                  </a:lnTo>
                  <a:lnTo>
                    <a:pt x="1315" y="4689"/>
                  </a:lnTo>
                  <a:lnTo>
                    <a:pt x="1315" y="4678"/>
                  </a:lnTo>
                  <a:lnTo>
                    <a:pt x="1315" y="4666"/>
                  </a:lnTo>
                  <a:lnTo>
                    <a:pt x="1315" y="4651"/>
                  </a:lnTo>
                  <a:lnTo>
                    <a:pt x="1316" y="4636"/>
                  </a:lnTo>
                  <a:lnTo>
                    <a:pt x="1316" y="4618"/>
                  </a:lnTo>
                  <a:lnTo>
                    <a:pt x="1316" y="4599"/>
                  </a:lnTo>
                  <a:lnTo>
                    <a:pt x="1316" y="4579"/>
                  </a:lnTo>
                  <a:lnTo>
                    <a:pt x="1317" y="4558"/>
                  </a:lnTo>
                  <a:lnTo>
                    <a:pt x="1317" y="4535"/>
                  </a:lnTo>
                  <a:lnTo>
                    <a:pt x="1318" y="4511"/>
                  </a:lnTo>
                  <a:lnTo>
                    <a:pt x="1320" y="4462"/>
                  </a:lnTo>
                  <a:lnTo>
                    <a:pt x="1322" y="4410"/>
                  </a:lnTo>
                  <a:lnTo>
                    <a:pt x="1325" y="4356"/>
                  </a:lnTo>
                  <a:lnTo>
                    <a:pt x="1329" y="4300"/>
                  </a:lnTo>
                  <a:lnTo>
                    <a:pt x="1334" y="4244"/>
                  </a:lnTo>
                  <a:lnTo>
                    <a:pt x="1341" y="4189"/>
                  </a:lnTo>
                  <a:lnTo>
                    <a:pt x="1348" y="4135"/>
                  </a:lnTo>
                  <a:lnTo>
                    <a:pt x="1356" y="4083"/>
                  </a:lnTo>
                  <a:lnTo>
                    <a:pt x="1366" y="4033"/>
                  </a:lnTo>
                  <a:lnTo>
                    <a:pt x="1372" y="4011"/>
                  </a:lnTo>
                  <a:lnTo>
                    <a:pt x="1378" y="3988"/>
                  </a:lnTo>
                  <a:lnTo>
                    <a:pt x="1398" y="3917"/>
                  </a:lnTo>
                  <a:lnTo>
                    <a:pt x="1421" y="3848"/>
                  </a:lnTo>
                  <a:lnTo>
                    <a:pt x="1447" y="3779"/>
                  </a:lnTo>
                  <a:lnTo>
                    <a:pt x="1474" y="3711"/>
                  </a:lnTo>
                  <a:lnTo>
                    <a:pt x="1503" y="3644"/>
                  </a:lnTo>
                  <a:lnTo>
                    <a:pt x="1534" y="3578"/>
                  </a:lnTo>
                  <a:lnTo>
                    <a:pt x="1566" y="3512"/>
                  </a:lnTo>
                  <a:lnTo>
                    <a:pt x="1600" y="3446"/>
                  </a:lnTo>
                  <a:lnTo>
                    <a:pt x="1634" y="3381"/>
                  </a:lnTo>
                  <a:lnTo>
                    <a:pt x="1670" y="3316"/>
                  </a:lnTo>
                  <a:lnTo>
                    <a:pt x="1743" y="3186"/>
                  </a:lnTo>
                  <a:lnTo>
                    <a:pt x="1820" y="3054"/>
                  </a:lnTo>
                  <a:lnTo>
                    <a:pt x="1897" y="2921"/>
                  </a:lnTo>
                  <a:lnTo>
                    <a:pt x="1780" y="2979"/>
                  </a:lnTo>
                  <a:lnTo>
                    <a:pt x="1665" y="3037"/>
                  </a:lnTo>
                  <a:lnTo>
                    <a:pt x="1547" y="3096"/>
                  </a:lnTo>
                  <a:lnTo>
                    <a:pt x="1487" y="3127"/>
                  </a:lnTo>
                  <a:lnTo>
                    <a:pt x="1425" y="3158"/>
                  </a:lnTo>
                  <a:lnTo>
                    <a:pt x="1363" y="3191"/>
                  </a:lnTo>
                  <a:lnTo>
                    <a:pt x="1298" y="3224"/>
                  </a:lnTo>
                  <a:lnTo>
                    <a:pt x="1232" y="3259"/>
                  </a:lnTo>
                  <a:lnTo>
                    <a:pt x="1164" y="3296"/>
                  </a:lnTo>
                  <a:lnTo>
                    <a:pt x="1093" y="3334"/>
                  </a:lnTo>
                  <a:lnTo>
                    <a:pt x="1020" y="3374"/>
                  </a:lnTo>
                  <a:lnTo>
                    <a:pt x="944" y="3415"/>
                  </a:lnTo>
                  <a:lnTo>
                    <a:pt x="865" y="3460"/>
                  </a:lnTo>
                  <a:lnTo>
                    <a:pt x="797" y="3496"/>
                  </a:lnTo>
                  <a:lnTo>
                    <a:pt x="731" y="3534"/>
                  </a:lnTo>
                  <a:lnTo>
                    <a:pt x="664" y="3573"/>
                  </a:lnTo>
                  <a:lnTo>
                    <a:pt x="600" y="3615"/>
                  </a:lnTo>
                  <a:lnTo>
                    <a:pt x="538" y="3658"/>
                  </a:lnTo>
                  <a:lnTo>
                    <a:pt x="477" y="3705"/>
                  </a:lnTo>
                  <a:lnTo>
                    <a:pt x="418" y="3754"/>
                  </a:lnTo>
                  <a:lnTo>
                    <a:pt x="362" y="3807"/>
                  </a:lnTo>
                  <a:lnTo>
                    <a:pt x="308" y="3862"/>
                  </a:lnTo>
                  <a:lnTo>
                    <a:pt x="259" y="3921"/>
                  </a:lnTo>
                  <a:lnTo>
                    <a:pt x="211" y="3984"/>
                  </a:lnTo>
                  <a:lnTo>
                    <a:pt x="190" y="4017"/>
                  </a:lnTo>
                  <a:lnTo>
                    <a:pt x="168" y="4051"/>
                  </a:lnTo>
                  <a:lnTo>
                    <a:pt x="148" y="4086"/>
                  </a:lnTo>
                  <a:lnTo>
                    <a:pt x="129" y="4122"/>
                  </a:lnTo>
                  <a:lnTo>
                    <a:pt x="111" y="4159"/>
                  </a:lnTo>
                  <a:lnTo>
                    <a:pt x="94" y="4197"/>
                  </a:lnTo>
                  <a:lnTo>
                    <a:pt x="78" y="4236"/>
                  </a:lnTo>
                  <a:lnTo>
                    <a:pt x="63" y="4277"/>
                  </a:lnTo>
                  <a:lnTo>
                    <a:pt x="49" y="4319"/>
                  </a:lnTo>
                  <a:lnTo>
                    <a:pt x="37" y="4362"/>
                  </a:lnTo>
                  <a:lnTo>
                    <a:pt x="29" y="4394"/>
                  </a:lnTo>
                  <a:lnTo>
                    <a:pt x="21" y="4425"/>
                  </a:lnTo>
                  <a:lnTo>
                    <a:pt x="15" y="4456"/>
                  </a:lnTo>
                  <a:lnTo>
                    <a:pt x="11" y="4485"/>
                  </a:lnTo>
                  <a:lnTo>
                    <a:pt x="3" y="4542"/>
                  </a:lnTo>
                  <a:lnTo>
                    <a:pt x="0" y="4597"/>
                  </a:lnTo>
                  <a:lnTo>
                    <a:pt x="0" y="4649"/>
                  </a:lnTo>
                  <a:lnTo>
                    <a:pt x="3" y="4699"/>
                  </a:lnTo>
                  <a:lnTo>
                    <a:pt x="9" y="4746"/>
                  </a:lnTo>
                  <a:lnTo>
                    <a:pt x="17" y="4790"/>
                  </a:lnTo>
                  <a:lnTo>
                    <a:pt x="30" y="4834"/>
                  </a:lnTo>
                  <a:lnTo>
                    <a:pt x="43" y="4874"/>
                  </a:lnTo>
                  <a:lnTo>
                    <a:pt x="59" y="4913"/>
                  </a:lnTo>
                  <a:lnTo>
                    <a:pt x="77" y="4949"/>
                  </a:lnTo>
                  <a:lnTo>
                    <a:pt x="96" y="4984"/>
                  </a:lnTo>
                  <a:lnTo>
                    <a:pt x="117" y="5018"/>
                  </a:lnTo>
                  <a:lnTo>
                    <a:pt x="139" y="5049"/>
                  </a:lnTo>
                  <a:lnTo>
                    <a:pt x="162" y="5079"/>
                  </a:lnTo>
                  <a:lnTo>
                    <a:pt x="165" y="5104"/>
                  </a:lnTo>
                  <a:lnTo>
                    <a:pt x="169" y="5128"/>
                  </a:lnTo>
                  <a:lnTo>
                    <a:pt x="173" y="5154"/>
                  </a:lnTo>
                  <a:lnTo>
                    <a:pt x="178" y="5182"/>
                  </a:lnTo>
                  <a:lnTo>
                    <a:pt x="191" y="5238"/>
                  </a:lnTo>
                  <a:lnTo>
                    <a:pt x="206" y="5298"/>
                  </a:lnTo>
                  <a:lnTo>
                    <a:pt x="225" y="5360"/>
                  </a:lnTo>
                  <a:lnTo>
                    <a:pt x="246" y="5424"/>
                  </a:lnTo>
                  <a:lnTo>
                    <a:pt x="272" y="5487"/>
                  </a:lnTo>
                  <a:lnTo>
                    <a:pt x="287" y="5519"/>
                  </a:lnTo>
                  <a:lnTo>
                    <a:pt x="302" y="5551"/>
                  </a:lnTo>
                  <a:lnTo>
                    <a:pt x="319" y="5581"/>
                  </a:lnTo>
                  <a:lnTo>
                    <a:pt x="336" y="5612"/>
                  </a:lnTo>
                  <a:lnTo>
                    <a:pt x="356" y="5643"/>
                  </a:lnTo>
                  <a:lnTo>
                    <a:pt x="375" y="5673"/>
                  </a:lnTo>
                  <a:lnTo>
                    <a:pt x="397" y="5702"/>
                  </a:lnTo>
                  <a:lnTo>
                    <a:pt x="420" y="5730"/>
                  </a:lnTo>
                  <a:lnTo>
                    <a:pt x="444" y="5758"/>
                  </a:lnTo>
                  <a:lnTo>
                    <a:pt x="468" y="5784"/>
                  </a:lnTo>
                  <a:lnTo>
                    <a:pt x="495" y="5810"/>
                  </a:lnTo>
                  <a:lnTo>
                    <a:pt x="523" y="5835"/>
                  </a:lnTo>
                  <a:lnTo>
                    <a:pt x="553" y="5858"/>
                  </a:lnTo>
                  <a:lnTo>
                    <a:pt x="584" y="5879"/>
                  </a:lnTo>
                  <a:lnTo>
                    <a:pt x="616" y="5900"/>
                  </a:lnTo>
                  <a:lnTo>
                    <a:pt x="650" y="5918"/>
                  </a:lnTo>
                  <a:lnTo>
                    <a:pt x="686" y="5936"/>
                  </a:lnTo>
                  <a:lnTo>
                    <a:pt x="723" y="5951"/>
                  </a:lnTo>
                  <a:lnTo>
                    <a:pt x="751" y="5963"/>
                  </a:lnTo>
                  <a:lnTo>
                    <a:pt x="779" y="5974"/>
                  </a:lnTo>
                  <a:lnTo>
                    <a:pt x="805" y="5983"/>
                  </a:lnTo>
                  <a:lnTo>
                    <a:pt x="830" y="5992"/>
                  </a:lnTo>
                  <a:lnTo>
                    <a:pt x="877" y="6009"/>
                  </a:lnTo>
                  <a:lnTo>
                    <a:pt x="922" y="6021"/>
                  </a:lnTo>
                  <a:lnTo>
                    <a:pt x="965" y="6032"/>
                  </a:lnTo>
                  <a:lnTo>
                    <a:pt x="1008" y="6039"/>
                  </a:lnTo>
                  <a:lnTo>
                    <a:pt x="1052" y="6043"/>
                  </a:lnTo>
                  <a:lnTo>
                    <a:pt x="1097" y="6045"/>
                  </a:lnTo>
                  <a:lnTo>
                    <a:pt x="1094" y="6086"/>
                  </a:lnTo>
                  <a:lnTo>
                    <a:pt x="1091" y="6129"/>
                  </a:lnTo>
                  <a:lnTo>
                    <a:pt x="1089" y="6173"/>
                  </a:lnTo>
                  <a:lnTo>
                    <a:pt x="1086" y="6218"/>
                  </a:lnTo>
                  <a:lnTo>
                    <a:pt x="1081" y="6311"/>
                  </a:lnTo>
                  <a:lnTo>
                    <a:pt x="1077" y="6408"/>
                  </a:lnTo>
                  <a:lnTo>
                    <a:pt x="1075" y="6507"/>
                  </a:lnTo>
                  <a:lnTo>
                    <a:pt x="1075" y="6609"/>
                  </a:lnTo>
                  <a:lnTo>
                    <a:pt x="1077" y="6714"/>
                  </a:lnTo>
                  <a:lnTo>
                    <a:pt x="1082" y="6821"/>
                  </a:lnTo>
                  <a:lnTo>
                    <a:pt x="1089" y="6928"/>
                  </a:lnTo>
                  <a:lnTo>
                    <a:pt x="1099" y="7035"/>
                  </a:lnTo>
                  <a:lnTo>
                    <a:pt x="1114" y="7143"/>
                  </a:lnTo>
                  <a:lnTo>
                    <a:pt x="1123" y="7197"/>
                  </a:lnTo>
                  <a:lnTo>
                    <a:pt x="1132" y="7250"/>
                  </a:lnTo>
                  <a:lnTo>
                    <a:pt x="1142" y="7304"/>
                  </a:lnTo>
                  <a:lnTo>
                    <a:pt x="1155" y="7356"/>
                  </a:lnTo>
                  <a:lnTo>
                    <a:pt x="1168" y="7410"/>
                  </a:lnTo>
                  <a:lnTo>
                    <a:pt x="1182" y="7461"/>
                  </a:lnTo>
                  <a:lnTo>
                    <a:pt x="1198" y="7514"/>
                  </a:lnTo>
                  <a:lnTo>
                    <a:pt x="1215" y="7564"/>
                  </a:lnTo>
                  <a:lnTo>
                    <a:pt x="1233" y="7616"/>
                  </a:lnTo>
                  <a:lnTo>
                    <a:pt x="1253" y="7665"/>
                  </a:lnTo>
                  <a:lnTo>
                    <a:pt x="1277" y="7727"/>
                  </a:lnTo>
                  <a:lnTo>
                    <a:pt x="1301" y="7789"/>
                  </a:lnTo>
                  <a:lnTo>
                    <a:pt x="1354" y="7912"/>
                  </a:lnTo>
                  <a:lnTo>
                    <a:pt x="1410" y="8037"/>
                  </a:lnTo>
                  <a:lnTo>
                    <a:pt x="1468" y="8161"/>
                  </a:lnTo>
                  <a:lnTo>
                    <a:pt x="1528" y="8282"/>
                  </a:lnTo>
                  <a:lnTo>
                    <a:pt x="1589" y="8402"/>
                  </a:lnTo>
                  <a:lnTo>
                    <a:pt x="1650" y="8518"/>
                  </a:lnTo>
                  <a:lnTo>
                    <a:pt x="1681" y="8576"/>
                  </a:lnTo>
                  <a:lnTo>
                    <a:pt x="1712" y="8631"/>
                  </a:lnTo>
                  <a:lnTo>
                    <a:pt x="1743" y="8686"/>
                  </a:lnTo>
                  <a:lnTo>
                    <a:pt x="1773" y="8741"/>
                  </a:lnTo>
                  <a:lnTo>
                    <a:pt x="1803" y="8793"/>
                  </a:lnTo>
                  <a:lnTo>
                    <a:pt x="1833" y="8844"/>
                  </a:lnTo>
                  <a:lnTo>
                    <a:pt x="1862" y="8893"/>
                  </a:lnTo>
                  <a:lnTo>
                    <a:pt x="1890" y="8941"/>
                  </a:lnTo>
                  <a:lnTo>
                    <a:pt x="1918" y="8988"/>
                  </a:lnTo>
                  <a:lnTo>
                    <a:pt x="1946" y="9033"/>
                  </a:lnTo>
                  <a:lnTo>
                    <a:pt x="1971" y="9075"/>
                  </a:lnTo>
                  <a:lnTo>
                    <a:pt x="1997" y="9117"/>
                  </a:lnTo>
                  <a:lnTo>
                    <a:pt x="2021" y="9156"/>
                  </a:lnTo>
                  <a:lnTo>
                    <a:pt x="2045" y="9193"/>
                  </a:lnTo>
                  <a:lnTo>
                    <a:pt x="2066" y="9227"/>
                  </a:lnTo>
                  <a:lnTo>
                    <a:pt x="2088" y="9260"/>
                  </a:lnTo>
                  <a:lnTo>
                    <a:pt x="2108" y="9290"/>
                  </a:lnTo>
                  <a:lnTo>
                    <a:pt x="2125" y="9317"/>
                  </a:lnTo>
                  <a:lnTo>
                    <a:pt x="2121" y="9342"/>
                  </a:lnTo>
                  <a:lnTo>
                    <a:pt x="2115" y="9371"/>
                  </a:lnTo>
                  <a:lnTo>
                    <a:pt x="2108" y="9404"/>
                  </a:lnTo>
                  <a:lnTo>
                    <a:pt x="2099" y="9439"/>
                  </a:lnTo>
                  <a:lnTo>
                    <a:pt x="2089" y="9477"/>
                  </a:lnTo>
                  <a:lnTo>
                    <a:pt x="2078" y="9518"/>
                  </a:lnTo>
                  <a:lnTo>
                    <a:pt x="2065" y="9562"/>
                  </a:lnTo>
                  <a:lnTo>
                    <a:pt x="2052" y="9607"/>
                  </a:lnTo>
                  <a:lnTo>
                    <a:pt x="2037" y="9653"/>
                  </a:lnTo>
                  <a:lnTo>
                    <a:pt x="2023" y="9703"/>
                  </a:lnTo>
                  <a:lnTo>
                    <a:pt x="2008" y="9752"/>
                  </a:lnTo>
                  <a:lnTo>
                    <a:pt x="1991" y="9804"/>
                  </a:lnTo>
                  <a:lnTo>
                    <a:pt x="1958" y="9908"/>
                  </a:lnTo>
                  <a:lnTo>
                    <a:pt x="1925" y="10014"/>
                  </a:lnTo>
                  <a:lnTo>
                    <a:pt x="1893" y="10119"/>
                  </a:lnTo>
                  <a:lnTo>
                    <a:pt x="1876" y="10170"/>
                  </a:lnTo>
                  <a:lnTo>
                    <a:pt x="1862" y="10221"/>
                  </a:lnTo>
                  <a:lnTo>
                    <a:pt x="1848" y="10270"/>
                  </a:lnTo>
                  <a:lnTo>
                    <a:pt x="1833" y="10319"/>
                  </a:lnTo>
                  <a:lnTo>
                    <a:pt x="1821" y="10365"/>
                  </a:lnTo>
                  <a:lnTo>
                    <a:pt x="1808" y="10409"/>
                  </a:lnTo>
                  <a:lnTo>
                    <a:pt x="1797" y="10452"/>
                  </a:lnTo>
                  <a:lnTo>
                    <a:pt x="1788" y="10492"/>
                  </a:lnTo>
                  <a:lnTo>
                    <a:pt x="1779" y="10528"/>
                  </a:lnTo>
                  <a:lnTo>
                    <a:pt x="1773" y="10562"/>
                  </a:lnTo>
                  <a:lnTo>
                    <a:pt x="1768" y="10593"/>
                  </a:lnTo>
                  <a:lnTo>
                    <a:pt x="1764" y="10620"/>
                  </a:lnTo>
                  <a:lnTo>
                    <a:pt x="1763" y="10644"/>
                  </a:lnTo>
                  <a:lnTo>
                    <a:pt x="1763" y="10654"/>
                  </a:lnTo>
                  <a:lnTo>
                    <a:pt x="1763" y="10664"/>
                  </a:lnTo>
                  <a:lnTo>
                    <a:pt x="1766" y="10683"/>
                  </a:lnTo>
                  <a:lnTo>
                    <a:pt x="1772" y="10704"/>
                  </a:lnTo>
                  <a:lnTo>
                    <a:pt x="1780" y="10724"/>
                  </a:lnTo>
                  <a:lnTo>
                    <a:pt x="1792" y="10745"/>
                  </a:lnTo>
                  <a:lnTo>
                    <a:pt x="1805" y="10766"/>
                  </a:lnTo>
                  <a:lnTo>
                    <a:pt x="1822" y="10786"/>
                  </a:lnTo>
                  <a:lnTo>
                    <a:pt x="1840" y="10807"/>
                  </a:lnTo>
                  <a:lnTo>
                    <a:pt x="1861" y="10829"/>
                  </a:lnTo>
                  <a:lnTo>
                    <a:pt x="1884" y="10849"/>
                  </a:lnTo>
                  <a:lnTo>
                    <a:pt x="1909" y="10870"/>
                  </a:lnTo>
                  <a:lnTo>
                    <a:pt x="1936" y="10891"/>
                  </a:lnTo>
                  <a:lnTo>
                    <a:pt x="1966" y="10912"/>
                  </a:lnTo>
                  <a:lnTo>
                    <a:pt x="1997" y="10933"/>
                  </a:lnTo>
                  <a:lnTo>
                    <a:pt x="2030" y="10954"/>
                  </a:lnTo>
                  <a:lnTo>
                    <a:pt x="2065" y="10975"/>
                  </a:lnTo>
                  <a:lnTo>
                    <a:pt x="2101" y="10995"/>
                  </a:lnTo>
                  <a:lnTo>
                    <a:pt x="2140" y="11015"/>
                  </a:lnTo>
                  <a:lnTo>
                    <a:pt x="2179" y="11036"/>
                  </a:lnTo>
                  <a:lnTo>
                    <a:pt x="2219" y="11055"/>
                  </a:lnTo>
                  <a:lnTo>
                    <a:pt x="2261" y="11076"/>
                  </a:lnTo>
                  <a:lnTo>
                    <a:pt x="2305" y="11095"/>
                  </a:lnTo>
                  <a:lnTo>
                    <a:pt x="2349" y="11114"/>
                  </a:lnTo>
                  <a:lnTo>
                    <a:pt x="2395" y="11133"/>
                  </a:lnTo>
                  <a:lnTo>
                    <a:pt x="2441" y="11152"/>
                  </a:lnTo>
                  <a:lnTo>
                    <a:pt x="2536" y="11188"/>
                  </a:lnTo>
                  <a:lnTo>
                    <a:pt x="2634" y="11223"/>
                  </a:lnTo>
                  <a:lnTo>
                    <a:pt x="2734" y="11256"/>
                  </a:lnTo>
                  <a:lnTo>
                    <a:pt x="2836" y="11287"/>
                  </a:lnTo>
                  <a:lnTo>
                    <a:pt x="2939" y="11316"/>
                  </a:lnTo>
                  <a:lnTo>
                    <a:pt x="3041" y="11342"/>
                  </a:lnTo>
                  <a:lnTo>
                    <a:pt x="3143" y="11367"/>
                  </a:lnTo>
                  <a:lnTo>
                    <a:pt x="3243" y="11389"/>
                  </a:lnTo>
                  <a:lnTo>
                    <a:pt x="3341" y="11407"/>
                  </a:lnTo>
                  <a:lnTo>
                    <a:pt x="3437" y="11424"/>
                  </a:lnTo>
                  <a:lnTo>
                    <a:pt x="3529" y="11436"/>
                  </a:lnTo>
                  <a:lnTo>
                    <a:pt x="3574" y="11441"/>
                  </a:lnTo>
                  <a:lnTo>
                    <a:pt x="3618" y="11445"/>
                  </a:lnTo>
                  <a:lnTo>
                    <a:pt x="3660" y="11449"/>
                  </a:lnTo>
                  <a:lnTo>
                    <a:pt x="3702" y="11452"/>
                  </a:lnTo>
                  <a:lnTo>
                    <a:pt x="3741" y="11453"/>
                  </a:lnTo>
                  <a:lnTo>
                    <a:pt x="3779" y="11453"/>
                  </a:lnTo>
                  <a:lnTo>
                    <a:pt x="3816" y="11453"/>
                  </a:lnTo>
                  <a:lnTo>
                    <a:pt x="3851" y="11452"/>
                  </a:lnTo>
                  <a:lnTo>
                    <a:pt x="3884" y="11449"/>
                  </a:lnTo>
                  <a:lnTo>
                    <a:pt x="3916" y="11445"/>
                  </a:lnTo>
                  <a:lnTo>
                    <a:pt x="3946" y="11440"/>
                  </a:lnTo>
                  <a:lnTo>
                    <a:pt x="3974" y="11435"/>
                  </a:lnTo>
                  <a:lnTo>
                    <a:pt x="4000" y="11428"/>
                  </a:lnTo>
                  <a:lnTo>
                    <a:pt x="4024" y="11420"/>
                  </a:lnTo>
                  <a:lnTo>
                    <a:pt x="4045" y="11410"/>
                  </a:lnTo>
                  <a:lnTo>
                    <a:pt x="4064" y="11400"/>
                  </a:lnTo>
                  <a:lnTo>
                    <a:pt x="4080" y="11389"/>
                  </a:lnTo>
                  <a:lnTo>
                    <a:pt x="4095" y="11376"/>
                  </a:lnTo>
                  <a:lnTo>
                    <a:pt x="4122" y="11347"/>
                  </a:lnTo>
                  <a:lnTo>
                    <a:pt x="4147" y="11317"/>
                  </a:lnTo>
                  <a:lnTo>
                    <a:pt x="4170" y="11287"/>
                  </a:lnTo>
                  <a:lnTo>
                    <a:pt x="4192" y="11256"/>
                  </a:lnTo>
                  <a:lnTo>
                    <a:pt x="4213" y="11224"/>
                  </a:lnTo>
                  <a:lnTo>
                    <a:pt x="4232" y="11192"/>
                  </a:lnTo>
                  <a:lnTo>
                    <a:pt x="4250" y="11159"/>
                  </a:lnTo>
                  <a:lnTo>
                    <a:pt x="4266" y="11126"/>
                  </a:lnTo>
                  <a:lnTo>
                    <a:pt x="4282" y="11093"/>
                  </a:lnTo>
                  <a:lnTo>
                    <a:pt x="4296" y="11060"/>
                  </a:lnTo>
                  <a:lnTo>
                    <a:pt x="4309" y="11027"/>
                  </a:lnTo>
                  <a:lnTo>
                    <a:pt x="4321" y="10994"/>
                  </a:lnTo>
                  <a:lnTo>
                    <a:pt x="4331" y="10961"/>
                  </a:lnTo>
                  <a:lnTo>
                    <a:pt x="4341" y="10928"/>
                  </a:lnTo>
                  <a:lnTo>
                    <a:pt x="4358" y="10862"/>
                  </a:lnTo>
                  <a:lnTo>
                    <a:pt x="4371" y="10799"/>
                  </a:lnTo>
                  <a:lnTo>
                    <a:pt x="4381" y="10737"/>
                  </a:lnTo>
                  <a:lnTo>
                    <a:pt x="4389" y="10677"/>
                  </a:lnTo>
                  <a:lnTo>
                    <a:pt x="4394" y="10621"/>
                  </a:lnTo>
                  <a:lnTo>
                    <a:pt x="4396" y="10595"/>
                  </a:lnTo>
                  <a:lnTo>
                    <a:pt x="4397" y="10569"/>
                  </a:lnTo>
                  <a:lnTo>
                    <a:pt x="4398" y="10544"/>
                  </a:lnTo>
                  <a:lnTo>
                    <a:pt x="4399" y="10521"/>
                  </a:lnTo>
                  <a:lnTo>
                    <a:pt x="4400" y="10498"/>
                  </a:lnTo>
                  <a:lnTo>
                    <a:pt x="4400" y="10477"/>
                  </a:lnTo>
                  <a:lnTo>
                    <a:pt x="4400" y="10458"/>
                  </a:lnTo>
                  <a:lnTo>
                    <a:pt x="4400" y="10439"/>
                  </a:lnTo>
                  <a:lnTo>
                    <a:pt x="4400" y="10376"/>
                  </a:lnTo>
                  <a:lnTo>
                    <a:pt x="4405" y="10369"/>
                  </a:lnTo>
                  <a:lnTo>
                    <a:pt x="4410" y="10359"/>
                  </a:lnTo>
                  <a:lnTo>
                    <a:pt x="4416" y="10346"/>
                  </a:lnTo>
                  <a:lnTo>
                    <a:pt x="4423" y="10332"/>
                  </a:lnTo>
                  <a:lnTo>
                    <a:pt x="4431" y="10315"/>
                  </a:lnTo>
                  <a:lnTo>
                    <a:pt x="4441" y="10295"/>
                  </a:lnTo>
                  <a:lnTo>
                    <a:pt x="4451" y="10274"/>
                  </a:lnTo>
                  <a:lnTo>
                    <a:pt x="4462" y="10251"/>
                  </a:lnTo>
                  <a:lnTo>
                    <a:pt x="4474" y="10227"/>
                  </a:lnTo>
                  <a:lnTo>
                    <a:pt x="4487" y="10200"/>
                  </a:lnTo>
                  <a:lnTo>
                    <a:pt x="4500" y="10173"/>
                  </a:lnTo>
                  <a:lnTo>
                    <a:pt x="4513" y="10146"/>
                  </a:lnTo>
                  <a:lnTo>
                    <a:pt x="4540" y="10087"/>
                  </a:lnTo>
                  <a:lnTo>
                    <a:pt x="4568" y="10026"/>
                  </a:lnTo>
                  <a:lnTo>
                    <a:pt x="4596" y="9964"/>
                  </a:lnTo>
                  <a:lnTo>
                    <a:pt x="4621" y="9904"/>
                  </a:lnTo>
                  <a:lnTo>
                    <a:pt x="4646" y="9845"/>
                  </a:lnTo>
                  <a:lnTo>
                    <a:pt x="4658" y="9817"/>
                  </a:lnTo>
                  <a:lnTo>
                    <a:pt x="4668" y="9789"/>
                  </a:lnTo>
                  <a:lnTo>
                    <a:pt x="4677" y="9763"/>
                  </a:lnTo>
                  <a:lnTo>
                    <a:pt x="4686" y="9739"/>
                  </a:lnTo>
                  <a:lnTo>
                    <a:pt x="4694" y="9716"/>
                  </a:lnTo>
                  <a:lnTo>
                    <a:pt x="4700" y="9694"/>
                  </a:lnTo>
                  <a:lnTo>
                    <a:pt x="4705" y="9675"/>
                  </a:lnTo>
                  <a:lnTo>
                    <a:pt x="4709" y="9657"/>
                  </a:lnTo>
                  <a:lnTo>
                    <a:pt x="4711" y="9642"/>
                  </a:lnTo>
                  <a:lnTo>
                    <a:pt x="4712" y="9628"/>
                  </a:lnTo>
                  <a:lnTo>
                    <a:pt x="4713" y="9604"/>
                  </a:lnTo>
                  <a:lnTo>
                    <a:pt x="4717" y="9576"/>
                  </a:lnTo>
                  <a:lnTo>
                    <a:pt x="4722" y="9546"/>
                  </a:lnTo>
                  <a:lnTo>
                    <a:pt x="4728" y="9512"/>
                  </a:lnTo>
                  <a:lnTo>
                    <a:pt x="4734" y="9476"/>
                  </a:lnTo>
                  <a:lnTo>
                    <a:pt x="4739" y="9436"/>
                  </a:lnTo>
                  <a:lnTo>
                    <a:pt x="4742" y="9394"/>
                  </a:lnTo>
                  <a:lnTo>
                    <a:pt x="4743" y="9348"/>
                  </a:lnTo>
                  <a:lnTo>
                    <a:pt x="4779" y="9366"/>
                  </a:lnTo>
                  <a:lnTo>
                    <a:pt x="4816" y="9382"/>
                  </a:lnTo>
                  <a:lnTo>
                    <a:pt x="4855" y="9398"/>
                  </a:lnTo>
                  <a:lnTo>
                    <a:pt x="4894" y="9412"/>
                  </a:lnTo>
                  <a:lnTo>
                    <a:pt x="4935" y="9426"/>
                  </a:lnTo>
                  <a:lnTo>
                    <a:pt x="4976" y="9439"/>
                  </a:lnTo>
                  <a:lnTo>
                    <a:pt x="5020" y="9450"/>
                  </a:lnTo>
                  <a:lnTo>
                    <a:pt x="5063" y="9462"/>
                  </a:lnTo>
                  <a:lnTo>
                    <a:pt x="5107" y="9471"/>
                  </a:lnTo>
                  <a:lnTo>
                    <a:pt x="5152" y="9479"/>
                  </a:lnTo>
                  <a:lnTo>
                    <a:pt x="5197" y="9486"/>
                  </a:lnTo>
                  <a:lnTo>
                    <a:pt x="5243" y="9493"/>
                  </a:lnTo>
                  <a:lnTo>
                    <a:pt x="5289" y="9498"/>
                  </a:lnTo>
                  <a:lnTo>
                    <a:pt x="5336" y="9502"/>
                  </a:lnTo>
                  <a:lnTo>
                    <a:pt x="5382" y="9504"/>
                  </a:lnTo>
                  <a:lnTo>
                    <a:pt x="5429" y="9504"/>
                  </a:lnTo>
                  <a:lnTo>
                    <a:pt x="5406" y="9540"/>
                  </a:lnTo>
                  <a:lnTo>
                    <a:pt x="5382" y="9575"/>
                  </a:lnTo>
                  <a:lnTo>
                    <a:pt x="5361" y="9613"/>
                  </a:lnTo>
                  <a:lnTo>
                    <a:pt x="5340" y="9652"/>
                  </a:lnTo>
                  <a:lnTo>
                    <a:pt x="5320" y="9694"/>
                  </a:lnTo>
                  <a:lnTo>
                    <a:pt x="5311" y="9717"/>
                  </a:lnTo>
                  <a:lnTo>
                    <a:pt x="5302" y="9741"/>
                  </a:lnTo>
                  <a:lnTo>
                    <a:pt x="5293" y="9765"/>
                  </a:lnTo>
                  <a:lnTo>
                    <a:pt x="5286" y="9791"/>
                  </a:lnTo>
                  <a:lnTo>
                    <a:pt x="5279" y="9819"/>
                  </a:lnTo>
                  <a:lnTo>
                    <a:pt x="5273" y="9847"/>
                  </a:lnTo>
                  <a:lnTo>
                    <a:pt x="5269" y="9894"/>
                  </a:lnTo>
                  <a:lnTo>
                    <a:pt x="5268" y="9942"/>
                  </a:lnTo>
                  <a:lnTo>
                    <a:pt x="5270" y="9991"/>
                  </a:lnTo>
                  <a:lnTo>
                    <a:pt x="5274" y="10041"/>
                  </a:lnTo>
                  <a:lnTo>
                    <a:pt x="5282" y="10091"/>
                  </a:lnTo>
                  <a:lnTo>
                    <a:pt x="5294" y="10142"/>
                  </a:lnTo>
                  <a:lnTo>
                    <a:pt x="5309" y="10195"/>
                  </a:lnTo>
                  <a:lnTo>
                    <a:pt x="5327" y="10249"/>
                  </a:lnTo>
                  <a:lnTo>
                    <a:pt x="5350" y="10303"/>
                  </a:lnTo>
                  <a:lnTo>
                    <a:pt x="5376" y="10359"/>
                  </a:lnTo>
                  <a:lnTo>
                    <a:pt x="5406" y="10415"/>
                  </a:lnTo>
                  <a:lnTo>
                    <a:pt x="5440" y="10473"/>
                  </a:lnTo>
                  <a:lnTo>
                    <a:pt x="5477" y="10533"/>
                  </a:lnTo>
                  <a:lnTo>
                    <a:pt x="5498" y="10564"/>
                  </a:lnTo>
                  <a:lnTo>
                    <a:pt x="5519" y="10594"/>
                  </a:lnTo>
                  <a:lnTo>
                    <a:pt x="5542" y="10625"/>
                  </a:lnTo>
                  <a:lnTo>
                    <a:pt x="5565" y="10656"/>
                  </a:lnTo>
                  <a:lnTo>
                    <a:pt x="5590" y="10687"/>
                  </a:lnTo>
                  <a:lnTo>
                    <a:pt x="5616" y="10719"/>
                  </a:lnTo>
                  <a:lnTo>
                    <a:pt x="5651" y="10763"/>
                  </a:lnTo>
                  <a:lnTo>
                    <a:pt x="5685" y="10805"/>
                  </a:lnTo>
                  <a:lnTo>
                    <a:pt x="5718" y="10846"/>
                  </a:lnTo>
                  <a:lnTo>
                    <a:pt x="5751" y="10886"/>
                  </a:lnTo>
                  <a:lnTo>
                    <a:pt x="5783" y="10924"/>
                  </a:lnTo>
                  <a:lnTo>
                    <a:pt x="5815" y="10962"/>
                  </a:lnTo>
                  <a:lnTo>
                    <a:pt x="5846" y="10998"/>
                  </a:lnTo>
                  <a:lnTo>
                    <a:pt x="5877" y="11033"/>
                  </a:lnTo>
                  <a:lnTo>
                    <a:pt x="5907" y="11067"/>
                  </a:lnTo>
                  <a:lnTo>
                    <a:pt x="5937" y="11100"/>
                  </a:lnTo>
                  <a:lnTo>
                    <a:pt x="5966" y="11131"/>
                  </a:lnTo>
                  <a:lnTo>
                    <a:pt x="5995" y="11162"/>
                  </a:lnTo>
                  <a:lnTo>
                    <a:pt x="6024" y="11190"/>
                  </a:lnTo>
                  <a:lnTo>
                    <a:pt x="6053" y="11218"/>
                  </a:lnTo>
                  <a:lnTo>
                    <a:pt x="6082" y="11244"/>
                  </a:lnTo>
                  <a:lnTo>
                    <a:pt x="6111" y="11269"/>
                  </a:lnTo>
                  <a:lnTo>
                    <a:pt x="6139" y="11292"/>
                  </a:lnTo>
                  <a:lnTo>
                    <a:pt x="6168" y="11315"/>
                  </a:lnTo>
                  <a:lnTo>
                    <a:pt x="6196" y="11335"/>
                  </a:lnTo>
                  <a:lnTo>
                    <a:pt x="6225" y="11354"/>
                  </a:lnTo>
                  <a:lnTo>
                    <a:pt x="6252" y="11372"/>
                  </a:lnTo>
                  <a:lnTo>
                    <a:pt x="6281" y="11388"/>
                  </a:lnTo>
                  <a:lnTo>
                    <a:pt x="6310" y="11403"/>
                  </a:lnTo>
                  <a:lnTo>
                    <a:pt x="6339" y="11417"/>
                  </a:lnTo>
                  <a:lnTo>
                    <a:pt x="6368" y="11428"/>
                  </a:lnTo>
                  <a:lnTo>
                    <a:pt x="6398" y="11438"/>
                  </a:lnTo>
                  <a:lnTo>
                    <a:pt x="6427" y="11448"/>
                  </a:lnTo>
                  <a:lnTo>
                    <a:pt x="6458" y="11455"/>
                  </a:lnTo>
                  <a:lnTo>
                    <a:pt x="6488" y="11460"/>
                  </a:lnTo>
                  <a:lnTo>
                    <a:pt x="6519" y="11464"/>
                  </a:lnTo>
                  <a:lnTo>
                    <a:pt x="6550" y="11466"/>
                  </a:lnTo>
                  <a:lnTo>
                    <a:pt x="6582" y="11467"/>
                  </a:lnTo>
                  <a:lnTo>
                    <a:pt x="6628" y="11466"/>
                  </a:lnTo>
                  <a:lnTo>
                    <a:pt x="6674" y="11460"/>
                  </a:lnTo>
                  <a:lnTo>
                    <a:pt x="6719" y="11452"/>
                  </a:lnTo>
                  <a:lnTo>
                    <a:pt x="6763" y="11440"/>
                  </a:lnTo>
                  <a:lnTo>
                    <a:pt x="6807" y="11427"/>
                  </a:lnTo>
                  <a:lnTo>
                    <a:pt x="6849" y="11410"/>
                  </a:lnTo>
                  <a:lnTo>
                    <a:pt x="6891" y="11391"/>
                  </a:lnTo>
                  <a:lnTo>
                    <a:pt x="6933" y="11370"/>
                  </a:lnTo>
                  <a:lnTo>
                    <a:pt x="6973" y="11348"/>
                  </a:lnTo>
                  <a:lnTo>
                    <a:pt x="7013" y="11323"/>
                  </a:lnTo>
                  <a:lnTo>
                    <a:pt x="7052" y="11297"/>
                  </a:lnTo>
                  <a:lnTo>
                    <a:pt x="7091" y="11270"/>
                  </a:lnTo>
                  <a:lnTo>
                    <a:pt x="7165" y="11214"/>
                  </a:lnTo>
                  <a:lnTo>
                    <a:pt x="7236" y="11156"/>
                  </a:lnTo>
                  <a:lnTo>
                    <a:pt x="7271" y="11131"/>
                  </a:lnTo>
                  <a:lnTo>
                    <a:pt x="7306" y="11105"/>
                  </a:lnTo>
                  <a:lnTo>
                    <a:pt x="7342" y="11076"/>
                  </a:lnTo>
                  <a:lnTo>
                    <a:pt x="7377" y="11047"/>
                  </a:lnTo>
                  <a:lnTo>
                    <a:pt x="7412" y="11018"/>
                  </a:lnTo>
                  <a:lnTo>
                    <a:pt x="7447" y="10989"/>
                  </a:lnTo>
                  <a:lnTo>
                    <a:pt x="7482" y="10962"/>
                  </a:lnTo>
                  <a:lnTo>
                    <a:pt x="7517" y="10938"/>
                  </a:lnTo>
                  <a:lnTo>
                    <a:pt x="7658" y="10820"/>
                  </a:lnTo>
                  <a:lnTo>
                    <a:pt x="7802" y="10703"/>
                  </a:lnTo>
                  <a:lnTo>
                    <a:pt x="7944" y="10583"/>
                  </a:lnTo>
                  <a:lnTo>
                    <a:pt x="8086" y="10462"/>
                  </a:lnTo>
                  <a:lnTo>
                    <a:pt x="8156" y="10401"/>
                  </a:lnTo>
                  <a:lnTo>
                    <a:pt x="8224" y="10338"/>
                  </a:lnTo>
                  <a:lnTo>
                    <a:pt x="8292" y="10274"/>
                  </a:lnTo>
                  <a:lnTo>
                    <a:pt x="8358" y="10210"/>
                  </a:lnTo>
                  <a:lnTo>
                    <a:pt x="8423" y="10145"/>
                  </a:lnTo>
                  <a:lnTo>
                    <a:pt x="8487" y="10078"/>
                  </a:lnTo>
                  <a:lnTo>
                    <a:pt x="8548" y="10010"/>
                  </a:lnTo>
                  <a:lnTo>
                    <a:pt x="8608" y="9941"/>
                  </a:lnTo>
                  <a:lnTo>
                    <a:pt x="8623" y="9921"/>
                  </a:lnTo>
                  <a:lnTo>
                    <a:pt x="8638" y="9900"/>
                  </a:lnTo>
                  <a:lnTo>
                    <a:pt x="8653" y="9878"/>
                  </a:lnTo>
                  <a:lnTo>
                    <a:pt x="8668" y="9855"/>
                  </a:lnTo>
                  <a:lnTo>
                    <a:pt x="8685" y="9831"/>
                  </a:lnTo>
                  <a:lnTo>
                    <a:pt x="8700" y="9807"/>
                  </a:lnTo>
                  <a:lnTo>
                    <a:pt x="8733" y="9754"/>
                  </a:lnTo>
                  <a:lnTo>
                    <a:pt x="8766" y="9698"/>
                  </a:lnTo>
                  <a:lnTo>
                    <a:pt x="8799" y="9638"/>
                  </a:lnTo>
                  <a:lnTo>
                    <a:pt x="8834" y="9575"/>
                  </a:lnTo>
                  <a:lnTo>
                    <a:pt x="8868" y="9510"/>
                  </a:lnTo>
                  <a:lnTo>
                    <a:pt x="8903" y="9442"/>
                  </a:lnTo>
                  <a:lnTo>
                    <a:pt x="8939" y="9372"/>
                  </a:lnTo>
                  <a:lnTo>
                    <a:pt x="8975" y="9300"/>
                  </a:lnTo>
                  <a:lnTo>
                    <a:pt x="9010" y="9227"/>
                  </a:lnTo>
                  <a:lnTo>
                    <a:pt x="9045" y="9153"/>
                  </a:lnTo>
                  <a:lnTo>
                    <a:pt x="9080" y="9076"/>
                  </a:lnTo>
                  <a:lnTo>
                    <a:pt x="9149" y="8924"/>
                  </a:lnTo>
                  <a:lnTo>
                    <a:pt x="9217" y="8770"/>
                  </a:lnTo>
                  <a:lnTo>
                    <a:pt x="9250" y="8694"/>
                  </a:lnTo>
                  <a:lnTo>
                    <a:pt x="9282" y="8619"/>
                  </a:lnTo>
                  <a:lnTo>
                    <a:pt x="9313" y="8545"/>
                  </a:lnTo>
                  <a:lnTo>
                    <a:pt x="9343" y="8473"/>
                  </a:lnTo>
                  <a:lnTo>
                    <a:pt x="9373" y="8402"/>
                  </a:lnTo>
                  <a:lnTo>
                    <a:pt x="9401" y="8333"/>
                  </a:lnTo>
                  <a:lnTo>
                    <a:pt x="9428" y="8266"/>
                  </a:lnTo>
                  <a:lnTo>
                    <a:pt x="9454" y="8201"/>
                  </a:lnTo>
                  <a:lnTo>
                    <a:pt x="9477" y="8139"/>
                  </a:lnTo>
                  <a:lnTo>
                    <a:pt x="9500" y="8081"/>
                  </a:lnTo>
                  <a:lnTo>
                    <a:pt x="9522" y="8026"/>
                  </a:lnTo>
                  <a:lnTo>
                    <a:pt x="9540" y="7974"/>
                  </a:lnTo>
                  <a:lnTo>
                    <a:pt x="9550" y="7951"/>
                  </a:lnTo>
                  <a:lnTo>
                    <a:pt x="9558" y="7927"/>
                  </a:lnTo>
                  <a:lnTo>
                    <a:pt x="9566" y="7905"/>
                  </a:lnTo>
                  <a:lnTo>
                    <a:pt x="9573" y="7884"/>
                  </a:lnTo>
                  <a:lnTo>
                    <a:pt x="9644" y="7942"/>
                  </a:lnTo>
                  <a:lnTo>
                    <a:pt x="9714" y="7999"/>
                  </a:lnTo>
                  <a:lnTo>
                    <a:pt x="9784" y="8055"/>
                  </a:lnTo>
                  <a:lnTo>
                    <a:pt x="9819" y="8080"/>
                  </a:lnTo>
                  <a:lnTo>
                    <a:pt x="9854" y="8106"/>
                  </a:lnTo>
                  <a:lnTo>
                    <a:pt x="9889" y="8130"/>
                  </a:lnTo>
                  <a:lnTo>
                    <a:pt x="9924" y="8153"/>
                  </a:lnTo>
                  <a:lnTo>
                    <a:pt x="9960" y="8175"/>
                  </a:lnTo>
                  <a:lnTo>
                    <a:pt x="9995" y="8195"/>
                  </a:lnTo>
                  <a:lnTo>
                    <a:pt x="10030" y="8213"/>
                  </a:lnTo>
                  <a:lnTo>
                    <a:pt x="10065" y="8231"/>
                  </a:lnTo>
                  <a:lnTo>
                    <a:pt x="10100" y="8245"/>
                  </a:lnTo>
                  <a:lnTo>
                    <a:pt x="10135" y="8258"/>
                  </a:lnTo>
                  <a:lnTo>
                    <a:pt x="10205" y="8281"/>
                  </a:lnTo>
                  <a:lnTo>
                    <a:pt x="10274" y="8304"/>
                  </a:lnTo>
                  <a:lnTo>
                    <a:pt x="10344" y="8324"/>
                  </a:lnTo>
                  <a:lnTo>
                    <a:pt x="10412" y="8343"/>
                  </a:lnTo>
                  <a:lnTo>
                    <a:pt x="10478" y="8359"/>
                  </a:lnTo>
                  <a:lnTo>
                    <a:pt x="10511" y="8366"/>
                  </a:lnTo>
                  <a:lnTo>
                    <a:pt x="10543" y="8372"/>
                  </a:lnTo>
                  <a:lnTo>
                    <a:pt x="10574" y="8376"/>
                  </a:lnTo>
                  <a:lnTo>
                    <a:pt x="10605" y="8380"/>
                  </a:lnTo>
                  <a:lnTo>
                    <a:pt x="10636" y="8382"/>
                  </a:lnTo>
                  <a:lnTo>
                    <a:pt x="10665" y="8382"/>
                  </a:lnTo>
                  <a:lnTo>
                    <a:pt x="10706" y="8382"/>
                  </a:lnTo>
                  <a:lnTo>
                    <a:pt x="10745" y="8380"/>
                  </a:lnTo>
                  <a:lnTo>
                    <a:pt x="10785" y="8377"/>
                  </a:lnTo>
                  <a:lnTo>
                    <a:pt x="10825" y="8372"/>
                  </a:lnTo>
                  <a:lnTo>
                    <a:pt x="10863" y="8367"/>
                  </a:lnTo>
                  <a:lnTo>
                    <a:pt x="10901" y="8359"/>
                  </a:lnTo>
                  <a:lnTo>
                    <a:pt x="10938" y="8351"/>
                  </a:lnTo>
                  <a:lnTo>
                    <a:pt x="10975" y="8342"/>
                  </a:lnTo>
                  <a:lnTo>
                    <a:pt x="11011" y="8331"/>
                  </a:lnTo>
                  <a:lnTo>
                    <a:pt x="11048" y="8318"/>
                  </a:lnTo>
                  <a:lnTo>
                    <a:pt x="11083" y="8305"/>
                  </a:lnTo>
                  <a:lnTo>
                    <a:pt x="11118" y="8290"/>
                  </a:lnTo>
                  <a:lnTo>
                    <a:pt x="11152" y="8274"/>
                  </a:lnTo>
                  <a:lnTo>
                    <a:pt x="11186" y="8258"/>
                  </a:lnTo>
                  <a:lnTo>
                    <a:pt x="11220" y="8239"/>
                  </a:lnTo>
                  <a:lnTo>
                    <a:pt x="11253" y="8218"/>
                  </a:lnTo>
                  <a:lnTo>
                    <a:pt x="11286" y="8198"/>
                  </a:lnTo>
                  <a:lnTo>
                    <a:pt x="11318" y="8175"/>
                  </a:lnTo>
                  <a:lnTo>
                    <a:pt x="11349" y="8151"/>
                  </a:lnTo>
                  <a:lnTo>
                    <a:pt x="11381" y="8127"/>
                  </a:lnTo>
                  <a:lnTo>
                    <a:pt x="11412" y="8101"/>
                  </a:lnTo>
                  <a:lnTo>
                    <a:pt x="11442" y="8073"/>
                  </a:lnTo>
                  <a:lnTo>
                    <a:pt x="11472" y="8044"/>
                  </a:lnTo>
                  <a:lnTo>
                    <a:pt x="11502" y="8014"/>
                  </a:lnTo>
                  <a:lnTo>
                    <a:pt x="11531" y="7982"/>
                  </a:lnTo>
                  <a:lnTo>
                    <a:pt x="11560" y="7951"/>
                  </a:lnTo>
                  <a:lnTo>
                    <a:pt x="11587" y="7917"/>
                  </a:lnTo>
                  <a:lnTo>
                    <a:pt x="11616" y="7882"/>
                  </a:lnTo>
                  <a:lnTo>
                    <a:pt x="11643" y="7844"/>
                  </a:lnTo>
                  <a:lnTo>
                    <a:pt x="11671" y="7807"/>
                  </a:lnTo>
                  <a:lnTo>
                    <a:pt x="11698" y="7768"/>
                  </a:lnTo>
                  <a:lnTo>
                    <a:pt x="11724" y="7728"/>
                  </a:lnTo>
                  <a:lnTo>
                    <a:pt x="11746" y="7693"/>
                  </a:lnTo>
                  <a:lnTo>
                    <a:pt x="11768" y="7658"/>
                  </a:lnTo>
                  <a:lnTo>
                    <a:pt x="11788" y="7623"/>
                  </a:lnTo>
                  <a:lnTo>
                    <a:pt x="11806" y="7589"/>
                  </a:lnTo>
                  <a:lnTo>
                    <a:pt x="11824" y="7555"/>
                  </a:lnTo>
                  <a:lnTo>
                    <a:pt x="11839" y="7522"/>
                  </a:lnTo>
                  <a:lnTo>
                    <a:pt x="11855" y="7490"/>
                  </a:lnTo>
                  <a:lnTo>
                    <a:pt x="11868" y="7459"/>
                  </a:lnTo>
                  <a:lnTo>
                    <a:pt x="11881" y="7429"/>
                  </a:lnTo>
                  <a:lnTo>
                    <a:pt x="11893" y="7401"/>
                  </a:lnTo>
                  <a:lnTo>
                    <a:pt x="11903" y="7373"/>
                  </a:lnTo>
                  <a:lnTo>
                    <a:pt x="11913" y="7347"/>
                  </a:lnTo>
                  <a:lnTo>
                    <a:pt x="11921" y="7322"/>
                  </a:lnTo>
                  <a:lnTo>
                    <a:pt x="11929" y="7300"/>
                  </a:lnTo>
                  <a:lnTo>
                    <a:pt x="11936" y="7279"/>
                  </a:lnTo>
                  <a:lnTo>
                    <a:pt x="11943" y="7260"/>
                  </a:lnTo>
                  <a:lnTo>
                    <a:pt x="12038" y="7282"/>
                  </a:lnTo>
                  <a:lnTo>
                    <a:pt x="12135" y="7302"/>
                  </a:lnTo>
                  <a:lnTo>
                    <a:pt x="12235" y="7317"/>
                  </a:lnTo>
                  <a:lnTo>
                    <a:pt x="12336" y="7330"/>
                  </a:lnTo>
                  <a:lnTo>
                    <a:pt x="12439" y="7341"/>
                  </a:lnTo>
                  <a:lnTo>
                    <a:pt x="12543" y="7348"/>
                  </a:lnTo>
                  <a:lnTo>
                    <a:pt x="12648" y="7352"/>
                  </a:lnTo>
                  <a:lnTo>
                    <a:pt x="12753" y="7354"/>
                  </a:lnTo>
                  <a:lnTo>
                    <a:pt x="12846" y="7354"/>
                  </a:lnTo>
                  <a:lnTo>
                    <a:pt x="12899" y="7353"/>
                  </a:lnTo>
                  <a:lnTo>
                    <a:pt x="12951" y="7351"/>
                  </a:lnTo>
                  <a:lnTo>
                    <a:pt x="13004" y="7347"/>
                  </a:lnTo>
                  <a:lnTo>
                    <a:pt x="13056" y="7341"/>
                  </a:lnTo>
                  <a:lnTo>
                    <a:pt x="13109" y="7334"/>
                  </a:lnTo>
                  <a:lnTo>
                    <a:pt x="13161" y="7324"/>
                  </a:lnTo>
                  <a:lnTo>
                    <a:pt x="13213" y="7314"/>
                  </a:lnTo>
                  <a:lnTo>
                    <a:pt x="13265" y="7303"/>
                  </a:lnTo>
                  <a:lnTo>
                    <a:pt x="13318" y="7288"/>
                  </a:lnTo>
                  <a:lnTo>
                    <a:pt x="13369" y="7274"/>
                  </a:lnTo>
                  <a:lnTo>
                    <a:pt x="13421" y="7257"/>
                  </a:lnTo>
                  <a:lnTo>
                    <a:pt x="13472" y="7239"/>
                  </a:lnTo>
                  <a:lnTo>
                    <a:pt x="13524" y="7219"/>
                  </a:lnTo>
                  <a:lnTo>
                    <a:pt x="13575" y="7198"/>
                  </a:lnTo>
                  <a:lnTo>
                    <a:pt x="13625" y="7175"/>
                  </a:lnTo>
                  <a:lnTo>
                    <a:pt x="13676" y="7151"/>
                  </a:lnTo>
                  <a:lnTo>
                    <a:pt x="13726" y="7125"/>
                  </a:lnTo>
                  <a:lnTo>
                    <a:pt x="13776" y="7099"/>
                  </a:lnTo>
                  <a:lnTo>
                    <a:pt x="13826" y="7070"/>
                  </a:lnTo>
                  <a:lnTo>
                    <a:pt x="13875" y="7040"/>
                  </a:lnTo>
                  <a:lnTo>
                    <a:pt x="13925" y="7009"/>
                  </a:lnTo>
                  <a:lnTo>
                    <a:pt x="13973" y="6976"/>
                  </a:lnTo>
                  <a:lnTo>
                    <a:pt x="14022" y="6942"/>
                  </a:lnTo>
                  <a:lnTo>
                    <a:pt x="14069" y="6907"/>
                  </a:lnTo>
                  <a:lnTo>
                    <a:pt x="14117" y="6870"/>
                  </a:lnTo>
                  <a:lnTo>
                    <a:pt x="14164" y="6832"/>
                  </a:lnTo>
                  <a:lnTo>
                    <a:pt x="14211" y="6792"/>
                  </a:lnTo>
                  <a:lnTo>
                    <a:pt x="14256" y="6752"/>
                  </a:lnTo>
                  <a:lnTo>
                    <a:pt x="14302" y="6709"/>
                  </a:lnTo>
                  <a:lnTo>
                    <a:pt x="14347" y="6666"/>
                  </a:lnTo>
                  <a:lnTo>
                    <a:pt x="14392" y="6621"/>
                  </a:lnTo>
                  <a:lnTo>
                    <a:pt x="14436" y="6574"/>
                  </a:lnTo>
                  <a:lnTo>
                    <a:pt x="14502" y="6500"/>
                  </a:lnTo>
                  <a:lnTo>
                    <a:pt x="14566" y="6424"/>
                  </a:lnTo>
                  <a:lnTo>
                    <a:pt x="14629" y="6345"/>
                  </a:lnTo>
                  <a:lnTo>
                    <a:pt x="14689" y="6264"/>
                  </a:lnTo>
                  <a:lnTo>
                    <a:pt x="14746" y="6181"/>
                  </a:lnTo>
                  <a:lnTo>
                    <a:pt x="14802" y="6095"/>
                  </a:lnTo>
                  <a:lnTo>
                    <a:pt x="14856" y="6008"/>
                  </a:lnTo>
                  <a:lnTo>
                    <a:pt x="14907" y="5918"/>
                  </a:lnTo>
                  <a:lnTo>
                    <a:pt x="14957" y="5826"/>
                  </a:lnTo>
                  <a:lnTo>
                    <a:pt x="15004" y="5732"/>
                  </a:lnTo>
                  <a:lnTo>
                    <a:pt x="15050" y="5636"/>
                  </a:lnTo>
                  <a:lnTo>
                    <a:pt x="15092" y="5539"/>
                  </a:lnTo>
                  <a:lnTo>
                    <a:pt x="15133" y="5439"/>
                  </a:lnTo>
                  <a:lnTo>
                    <a:pt x="15172" y="5337"/>
                  </a:lnTo>
                  <a:lnTo>
                    <a:pt x="15208" y="5234"/>
                  </a:lnTo>
                  <a:lnTo>
                    <a:pt x="15242" y="5129"/>
                  </a:lnTo>
                  <a:lnTo>
                    <a:pt x="15274" y="5023"/>
                  </a:lnTo>
                  <a:lnTo>
                    <a:pt x="15303" y="4914"/>
                  </a:lnTo>
                  <a:lnTo>
                    <a:pt x="15331" y="4804"/>
                  </a:lnTo>
                  <a:lnTo>
                    <a:pt x="15355" y="4693"/>
                  </a:lnTo>
                  <a:lnTo>
                    <a:pt x="15377" y="4579"/>
                  </a:lnTo>
                  <a:lnTo>
                    <a:pt x="15398" y="4464"/>
                  </a:lnTo>
                  <a:lnTo>
                    <a:pt x="15415" y="4348"/>
                  </a:lnTo>
                  <a:lnTo>
                    <a:pt x="15431" y="4230"/>
                  </a:lnTo>
                  <a:lnTo>
                    <a:pt x="15443" y="4111"/>
                  </a:lnTo>
                  <a:lnTo>
                    <a:pt x="15454" y="3990"/>
                  </a:lnTo>
                  <a:lnTo>
                    <a:pt x="15462" y="3868"/>
                  </a:lnTo>
                  <a:lnTo>
                    <a:pt x="15467" y="3745"/>
                  </a:lnTo>
                  <a:lnTo>
                    <a:pt x="15470" y="3621"/>
                  </a:lnTo>
                  <a:lnTo>
                    <a:pt x="15471" y="3496"/>
                  </a:lnTo>
                  <a:lnTo>
                    <a:pt x="15469" y="3369"/>
                  </a:lnTo>
                  <a:lnTo>
                    <a:pt x="15464" y="3240"/>
                  </a:lnTo>
                  <a:lnTo>
                    <a:pt x="15460" y="3150"/>
                  </a:lnTo>
                  <a:lnTo>
                    <a:pt x="15455" y="3060"/>
                  </a:lnTo>
                  <a:lnTo>
                    <a:pt x="15448" y="2971"/>
                  </a:lnTo>
                  <a:lnTo>
                    <a:pt x="15441" y="2885"/>
                  </a:lnTo>
                  <a:lnTo>
                    <a:pt x="15435" y="2799"/>
                  </a:lnTo>
                  <a:lnTo>
                    <a:pt x="15427" y="2716"/>
                  </a:lnTo>
                  <a:lnTo>
                    <a:pt x="15418" y="2633"/>
                  </a:lnTo>
                  <a:lnTo>
                    <a:pt x="15409" y="2553"/>
                  </a:lnTo>
                  <a:lnTo>
                    <a:pt x="15400" y="2475"/>
                  </a:lnTo>
                  <a:lnTo>
                    <a:pt x="15390" y="2397"/>
                  </a:lnTo>
                  <a:lnTo>
                    <a:pt x="15379" y="2321"/>
                  </a:lnTo>
                  <a:lnTo>
                    <a:pt x="15369" y="2246"/>
                  </a:lnTo>
                  <a:lnTo>
                    <a:pt x="15356" y="2174"/>
                  </a:lnTo>
                  <a:lnTo>
                    <a:pt x="15345" y="2102"/>
                  </a:lnTo>
                  <a:lnTo>
                    <a:pt x="15332" y="2032"/>
                  </a:lnTo>
                  <a:lnTo>
                    <a:pt x="15319" y="1964"/>
                  </a:lnTo>
                  <a:lnTo>
                    <a:pt x="15306" y="1897"/>
                  </a:lnTo>
                  <a:lnTo>
                    <a:pt x="15291" y="1832"/>
                  </a:lnTo>
                  <a:lnTo>
                    <a:pt x="15277" y="1768"/>
                  </a:lnTo>
                  <a:lnTo>
                    <a:pt x="15261" y="1705"/>
                  </a:lnTo>
                  <a:lnTo>
                    <a:pt x="15247" y="1645"/>
                  </a:lnTo>
                  <a:lnTo>
                    <a:pt x="15231" y="1585"/>
                  </a:lnTo>
                  <a:lnTo>
                    <a:pt x="15214" y="1527"/>
                  </a:lnTo>
                  <a:lnTo>
                    <a:pt x="15197" y="1471"/>
                  </a:lnTo>
                  <a:lnTo>
                    <a:pt x="15181" y="1415"/>
                  </a:lnTo>
                  <a:lnTo>
                    <a:pt x="15163" y="1361"/>
                  </a:lnTo>
                  <a:lnTo>
                    <a:pt x="15146" y="1310"/>
                  </a:lnTo>
                  <a:lnTo>
                    <a:pt x="15127" y="1258"/>
                  </a:lnTo>
                  <a:lnTo>
                    <a:pt x="15109" y="1210"/>
                  </a:lnTo>
                  <a:lnTo>
                    <a:pt x="15090" y="1162"/>
                  </a:lnTo>
                  <a:lnTo>
                    <a:pt x="15071" y="1115"/>
                  </a:lnTo>
                  <a:lnTo>
                    <a:pt x="15051" y="1071"/>
                  </a:lnTo>
                  <a:lnTo>
                    <a:pt x="15031" y="1027"/>
                  </a:lnTo>
                  <a:lnTo>
                    <a:pt x="15011" y="985"/>
                  </a:lnTo>
                  <a:lnTo>
                    <a:pt x="14991" y="944"/>
                  </a:lnTo>
                  <a:lnTo>
                    <a:pt x="14969" y="905"/>
                  </a:lnTo>
                  <a:lnTo>
                    <a:pt x="14949" y="867"/>
                  </a:lnTo>
                  <a:lnTo>
                    <a:pt x="14927" y="831"/>
                  </a:lnTo>
                  <a:lnTo>
                    <a:pt x="14905" y="796"/>
                  </a:lnTo>
                  <a:lnTo>
                    <a:pt x="14884" y="763"/>
                  </a:lnTo>
                  <a:lnTo>
                    <a:pt x="14862" y="731"/>
                  </a:lnTo>
                  <a:lnTo>
                    <a:pt x="14839" y="700"/>
                  </a:lnTo>
                  <a:lnTo>
                    <a:pt x="14817" y="670"/>
                  </a:lnTo>
                  <a:lnTo>
                    <a:pt x="14794" y="642"/>
                  </a:lnTo>
                  <a:lnTo>
                    <a:pt x="14771" y="617"/>
                  </a:lnTo>
                  <a:lnTo>
                    <a:pt x="14748" y="591"/>
                  </a:lnTo>
                  <a:lnTo>
                    <a:pt x="14725" y="567"/>
                  </a:lnTo>
                  <a:lnTo>
                    <a:pt x="14702" y="546"/>
                  </a:lnTo>
                  <a:lnTo>
                    <a:pt x="14678" y="524"/>
                  </a:lnTo>
                  <a:lnTo>
                    <a:pt x="14654" y="504"/>
                  </a:lnTo>
                  <a:lnTo>
                    <a:pt x="14630" y="487"/>
                  </a:lnTo>
                  <a:lnTo>
                    <a:pt x="14606" y="469"/>
                  </a:lnTo>
                  <a:lnTo>
                    <a:pt x="14582" y="454"/>
                  </a:lnTo>
                  <a:lnTo>
                    <a:pt x="14557" y="440"/>
                  </a:lnTo>
                  <a:lnTo>
                    <a:pt x="14534" y="427"/>
                  </a:lnTo>
                  <a:lnTo>
                    <a:pt x="14509" y="416"/>
                  </a:lnTo>
                  <a:lnTo>
                    <a:pt x="14484" y="405"/>
                  </a:lnTo>
                  <a:lnTo>
                    <a:pt x="14459" y="397"/>
                  </a:lnTo>
                  <a:lnTo>
                    <a:pt x="14435" y="390"/>
                  </a:lnTo>
                  <a:lnTo>
                    <a:pt x="14410" y="384"/>
                  </a:lnTo>
                  <a:lnTo>
                    <a:pt x="14385" y="380"/>
                  </a:lnTo>
                  <a:lnTo>
                    <a:pt x="14360" y="376"/>
                  </a:lnTo>
                  <a:lnTo>
                    <a:pt x="14336" y="374"/>
                  </a:lnTo>
                  <a:lnTo>
                    <a:pt x="14311" y="374"/>
                  </a:lnTo>
                  <a:lnTo>
                    <a:pt x="14280" y="374"/>
                  </a:lnTo>
                  <a:lnTo>
                    <a:pt x="14251" y="377"/>
                  </a:lnTo>
                  <a:lnTo>
                    <a:pt x="14223" y="381"/>
                  </a:lnTo>
                  <a:lnTo>
                    <a:pt x="14170" y="393"/>
                  </a:lnTo>
                  <a:lnTo>
                    <a:pt x="14121" y="409"/>
                  </a:lnTo>
                  <a:lnTo>
                    <a:pt x="14074" y="428"/>
                  </a:lnTo>
                  <a:lnTo>
                    <a:pt x="14031" y="450"/>
                  </a:lnTo>
                  <a:lnTo>
                    <a:pt x="13990" y="473"/>
                  </a:lnTo>
                  <a:lnTo>
                    <a:pt x="13953" y="500"/>
                  </a:lnTo>
                  <a:lnTo>
                    <a:pt x="13917" y="529"/>
                  </a:lnTo>
                  <a:lnTo>
                    <a:pt x="13885" y="559"/>
                  </a:lnTo>
                  <a:lnTo>
                    <a:pt x="13855" y="590"/>
                  </a:lnTo>
                  <a:lnTo>
                    <a:pt x="13828" y="622"/>
                  </a:lnTo>
                  <a:lnTo>
                    <a:pt x="13802" y="654"/>
                  </a:lnTo>
                  <a:lnTo>
                    <a:pt x="13779" y="686"/>
                  </a:lnTo>
                  <a:lnTo>
                    <a:pt x="13757" y="718"/>
                  </a:lnTo>
                  <a:lnTo>
                    <a:pt x="13737" y="748"/>
                  </a:lnTo>
                  <a:lnTo>
                    <a:pt x="13719" y="778"/>
                  </a:lnTo>
                  <a:lnTo>
                    <a:pt x="13706" y="803"/>
                  </a:lnTo>
                  <a:lnTo>
                    <a:pt x="13690" y="829"/>
                  </a:lnTo>
                  <a:lnTo>
                    <a:pt x="13674" y="857"/>
                  </a:lnTo>
                  <a:lnTo>
                    <a:pt x="13656" y="883"/>
                  </a:lnTo>
                  <a:lnTo>
                    <a:pt x="13639" y="909"/>
                  </a:lnTo>
                  <a:lnTo>
                    <a:pt x="13622" y="932"/>
                  </a:lnTo>
                  <a:lnTo>
                    <a:pt x="13615" y="942"/>
                  </a:lnTo>
                  <a:lnTo>
                    <a:pt x="13607" y="951"/>
                  </a:lnTo>
                  <a:lnTo>
                    <a:pt x="13600" y="959"/>
                  </a:lnTo>
                  <a:lnTo>
                    <a:pt x="13594" y="966"/>
                  </a:lnTo>
                  <a:lnTo>
                    <a:pt x="13559" y="987"/>
                  </a:lnTo>
                  <a:lnTo>
                    <a:pt x="13524" y="1007"/>
                  </a:lnTo>
                  <a:lnTo>
                    <a:pt x="13489" y="1025"/>
                  </a:lnTo>
                  <a:lnTo>
                    <a:pt x="13454" y="1040"/>
                  </a:lnTo>
                  <a:lnTo>
                    <a:pt x="13419" y="1053"/>
                  </a:lnTo>
                  <a:lnTo>
                    <a:pt x="13384" y="1067"/>
                  </a:lnTo>
                  <a:lnTo>
                    <a:pt x="13314" y="1090"/>
                  </a:lnTo>
                  <a:lnTo>
                    <a:pt x="13266" y="1112"/>
                  </a:lnTo>
                  <a:lnTo>
                    <a:pt x="13214" y="1134"/>
                  </a:lnTo>
                  <a:lnTo>
                    <a:pt x="13162" y="1157"/>
                  </a:lnTo>
                  <a:lnTo>
                    <a:pt x="13135" y="1170"/>
                  </a:lnTo>
                  <a:lnTo>
                    <a:pt x="13107" y="1183"/>
                  </a:lnTo>
                  <a:lnTo>
                    <a:pt x="13079" y="1199"/>
                  </a:lnTo>
                  <a:lnTo>
                    <a:pt x="13051" y="1216"/>
                  </a:lnTo>
                  <a:lnTo>
                    <a:pt x="13022" y="1235"/>
                  </a:lnTo>
                  <a:lnTo>
                    <a:pt x="12993" y="1256"/>
                  </a:lnTo>
                  <a:lnTo>
                    <a:pt x="12965" y="1280"/>
                  </a:lnTo>
                  <a:lnTo>
                    <a:pt x="12936" y="1307"/>
                  </a:lnTo>
                  <a:lnTo>
                    <a:pt x="12907" y="1337"/>
                  </a:lnTo>
                  <a:lnTo>
                    <a:pt x="12878" y="1371"/>
                  </a:lnTo>
                  <a:lnTo>
                    <a:pt x="12858" y="1391"/>
                  </a:lnTo>
                  <a:lnTo>
                    <a:pt x="12840" y="1412"/>
                  </a:lnTo>
                  <a:lnTo>
                    <a:pt x="12823" y="1433"/>
                  </a:lnTo>
                  <a:lnTo>
                    <a:pt x="12809" y="1455"/>
                  </a:lnTo>
                  <a:lnTo>
                    <a:pt x="12795" y="1477"/>
                  </a:lnTo>
                  <a:lnTo>
                    <a:pt x="12783" y="1499"/>
                  </a:lnTo>
                  <a:lnTo>
                    <a:pt x="12772" y="1522"/>
                  </a:lnTo>
                  <a:lnTo>
                    <a:pt x="12762" y="1545"/>
                  </a:lnTo>
                  <a:lnTo>
                    <a:pt x="12754" y="1568"/>
                  </a:lnTo>
                  <a:lnTo>
                    <a:pt x="12747" y="1591"/>
                  </a:lnTo>
                  <a:lnTo>
                    <a:pt x="12741" y="1615"/>
                  </a:lnTo>
                  <a:lnTo>
                    <a:pt x="12735" y="1638"/>
                  </a:lnTo>
                  <a:lnTo>
                    <a:pt x="12729" y="1688"/>
                  </a:lnTo>
                  <a:lnTo>
                    <a:pt x="12725" y="1736"/>
                  </a:lnTo>
                  <a:lnTo>
                    <a:pt x="12726" y="1787"/>
                  </a:lnTo>
                  <a:lnTo>
                    <a:pt x="12728" y="1837"/>
                  </a:lnTo>
                  <a:lnTo>
                    <a:pt x="12734" y="1889"/>
                  </a:lnTo>
                  <a:lnTo>
                    <a:pt x="12742" y="1940"/>
                  </a:lnTo>
                  <a:lnTo>
                    <a:pt x="12751" y="1992"/>
                  </a:lnTo>
                  <a:lnTo>
                    <a:pt x="12761" y="2044"/>
                  </a:lnTo>
                  <a:lnTo>
                    <a:pt x="12784" y="2149"/>
                  </a:lnTo>
                  <a:lnTo>
                    <a:pt x="12795" y="2203"/>
                  </a:lnTo>
                  <a:lnTo>
                    <a:pt x="12809" y="2260"/>
                  </a:lnTo>
                  <a:lnTo>
                    <a:pt x="12821" y="2318"/>
                  </a:lnTo>
                  <a:lnTo>
                    <a:pt x="12835" y="2379"/>
                  </a:lnTo>
                  <a:lnTo>
                    <a:pt x="12847" y="2444"/>
                  </a:lnTo>
                  <a:lnTo>
                    <a:pt x="12859" y="2511"/>
                  </a:lnTo>
                  <a:lnTo>
                    <a:pt x="12871" y="2582"/>
                  </a:lnTo>
                  <a:lnTo>
                    <a:pt x="12881" y="2656"/>
                  </a:lnTo>
                  <a:lnTo>
                    <a:pt x="12891" y="2733"/>
                  </a:lnTo>
                  <a:lnTo>
                    <a:pt x="12900" y="2815"/>
                  </a:lnTo>
                  <a:lnTo>
                    <a:pt x="12903" y="2858"/>
                  </a:lnTo>
                  <a:lnTo>
                    <a:pt x="12906" y="2901"/>
                  </a:lnTo>
                  <a:lnTo>
                    <a:pt x="12909" y="2946"/>
                  </a:lnTo>
                  <a:lnTo>
                    <a:pt x="12911" y="2991"/>
                  </a:lnTo>
                  <a:lnTo>
                    <a:pt x="12913" y="3037"/>
                  </a:lnTo>
                  <a:lnTo>
                    <a:pt x="12914" y="3085"/>
                  </a:lnTo>
                  <a:lnTo>
                    <a:pt x="12915" y="3134"/>
                  </a:lnTo>
                  <a:lnTo>
                    <a:pt x="12915" y="3184"/>
                  </a:lnTo>
                  <a:lnTo>
                    <a:pt x="12914" y="3235"/>
                  </a:lnTo>
                  <a:lnTo>
                    <a:pt x="12913" y="3288"/>
                  </a:lnTo>
                  <a:lnTo>
                    <a:pt x="12911" y="3341"/>
                  </a:lnTo>
                  <a:lnTo>
                    <a:pt x="12909" y="3396"/>
                  </a:lnTo>
                  <a:lnTo>
                    <a:pt x="12901" y="3396"/>
                  </a:lnTo>
                  <a:lnTo>
                    <a:pt x="12890" y="3396"/>
                  </a:lnTo>
                  <a:lnTo>
                    <a:pt x="12869" y="3392"/>
                  </a:lnTo>
                  <a:lnTo>
                    <a:pt x="12843" y="3384"/>
                  </a:lnTo>
                  <a:lnTo>
                    <a:pt x="12815" y="3375"/>
                  </a:lnTo>
                  <a:lnTo>
                    <a:pt x="12785" y="3362"/>
                  </a:lnTo>
                  <a:lnTo>
                    <a:pt x="12754" y="3345"/>
                  </a:lnTo>
                  <a:lnTo>
                    <a:pt x="12722" y="3326"/>
                  </a:lnTo>
                  <a:lnTo>
                    <a:pt x="12690" y="3303"/>
                  </a:lnTo>
                  <a:lnTo>
                    <a:pt x="12690" y="3302"/>
                  </a:lnTo>
                  <a:lnTo>
                    <a:pt x="12688" y="3300"/>
                  </a:lnTo>
                  <a:lnTo>
                    <a:pt x="12685" y="3296"/>
                  </a:lnTo>
                  <a:lnTo>
                    <a:pt x="12681" y="3291"/>
                  </a:lnTo>
                  <a:lnTo>
                    <a:pt x="12676" y="3284"/>
                  </a:lnTo>
                  <a:lnTo>
                    <a:pt x="12669" y="3276"/>
                  </a:lnTo>
                  <a:lnTo>
                    <a:pt x="12662" y="3268"/>
                  </a:lnTo>
                  <a:lnTo>
                    <a:pt x="12654" y="3258"/>
                  </a:lnTo>
                  <a:lnTo>
                    <a:pt x="12636" y="3236"/>
                  </a:lnTo>
                  <a:lnTo>
                    <a:pt x="12615" y="3210"/>
                  </a:lnTo>
                  <a:lnTo>
                    <a:pt x="12591" y="3184"/>
                  </a:lnTo>
                  <a:lnTo>
                    <a:pt x="12566" y="3155"/>
                  </a:lnTo>
                  <a:lnTo>
                    <a:pt x="12539" y="3125"/>
                  </a:lnTo>
                  <a:lnTo>
                    <a:pt x="12511" y="3096"/>
                  </a:lnTo>
                  <a:lnTo>
                    <a:pt x="12482" y="3067"/>
                  </a:lnTo>
                  <a:lnTo>
                    <a:pt x="12454" y="3039"/>
                  </a:lnTo>
                  <a:lnTo>
                    <a:pt x="12426" y="3015"/>
                  </a:lnTo>
                  <a:lnTo>
                    <a:pt x="12398" y="2992"/>
                  </a:lnTo>
                  <a:lnTo>
                    <a:pt x="12384" y="2983"/>
                  </a:lnTo>
                  <a:lnTo>
                    <a:pt x="12372" y="2973"/>
                  </a:lnTo>
                  <a:lnTo>
                    <a:pt x="12360" y="2966"/>
                  </a:lnTo>
                  <a:lnTo>
                    <a:pt x="12347" y="2960"/>
                  </a:lnTo>
                  <a:lnTo>
                    <a:pt x="12370" y="2947"/>
                  </a:lnTo>
                  <a:lnTo>
                    <a:pt x="12390" y="2931"/>
                  </a:lnTo>
                  <a:lnTo>
                    <a:pt x="12408" y="2914"/>
                  </a:lnTo>
                  <a:lnTo>
                    <a:pt x="12426" y="2893"/>
                  </a:lnTo>
                  <a:lnTo>
                    <a:pt x="12443" y="2872"/>
                  </a:lnTo>
                  <a:lnTo>
                    <a:pt x="12462" y="2850"/>
                  </a:lnTo>
                  <a:lnTo>
                    <a:pt x="12481" y="2827"/>
                  </a:lnTo>
                  <a:lnTo>
                    <a:pt x="12503" y="2803"/>
                  </a:lnTo>
                  <a:lnTo>
                    <a:pt x="12519" y="2762"/>
                  </a:lnTo>
                  <a:lnTo>
                    <a:pt x="12531" y="2721"/>
                  </a:lnTo>
                  <a:lnTo>
                    <a:pt x="12539" y="2678"/>
                  </a:lnTo>
                  <a:lnTo>
                    <a:pt x="12544" y="2634"/>
                  </a:lnTo>
                  <a:lnTo>
                    <a:pt x="12546" y="2590"/>
                  </a:lnTo>
                  <a:lnTo>
                    <a:pt x="12544" y="2545"/>
                  </a:lnTo>
                  <a:lnTo>
                    <a:pt x="12539" y="2500"/>
                  </a:lnTo>
                  <a:lnTo>
                    <a:pt x="12531" y="2453"/>
                  </a:lnTo>
                  <a:lnTo>
                    <a:pt x="12519" y="2406"/>
                  </a:lnTo>
                  <a:lnTo>
                    <a:pt x="12503" y="2358"/>
                  </a:lnTo>
                  <a:lnTo>
                    <a:pt x="12486" y="2310"/>
                  </a:lnTo>
                  <a:lnTo>
                    <a:pt x="12464" y="2261"/>
                  </a:lnTo>
                  <a:lnTo>
                    <a:pt x="12439" y="2210"/>
                  </a:lnTo>
                  <a:lnTo>
                    <a:pt x="12411" y="2160"/>
                  </a:lnTo>
                  <a:lnTo>
                    <a:pt x="12381" y="2108"/>
                  </a:lnTo>
                  <a:lnTo>
                    <a:pt x="12347" y="2056"/>
                  </a:lnTo>
                  <a:lnTo>
                    <a:pt x="12327" y="2030"/>
                  </a:lnTo>
                  <a:lnTo>
                    <a:pt x="12306" y="2006"/>
                  </a:lnTo>
                  <a:lnTo>
                    <a:pt x="12285" y="1982"/>
                  </a:lnTo>
                  <a:lnTo>
                    <a:pt x="12265" y="1961"/>
                  </a:lnTo>
                  <a:lnTo>
                    <a:pt x="12243" y="1939"/>
                  </a:lnTo>
                  <a:lnTo>
                    <a:pt x="12222" y="1920"/>
                  </a:lnTo>
                  <a:lnTo>
                    <a:pt x="12179" y="1882"/>
                  </a:lnTo>
                  <a:lnTo>
                    <a:pt x="12136" y="1848"/>
                  </a:lnTo>
                  <a:lnTo>
                    <a:pt x="12092" y="1816"/>
                  </a:lnTo>
                  <a:lnTo>
                    <a:pt x="12048" y="1786"/>
                  </a:lnTo>
                  <a:lnTo>
                    <a:pt x="12005" y="1758"/>
                  </a:lnTo>
                  <a:lnTo>
                    <a:pt x="11960" y="1730"/>
                  </a:lnTo>
                  <a:lnTo>
                    <a:pt x="11917" y="1703"/>
                  </a:lnTo>
                  <a:lnTo>
                    <a:pt x="11830" y="1650"/>
                  </a:lnTo>
                  <a:lnTo>
                    <a:pt x="11787" y="1622"/>
                  </a:lnTo>
                  <a:lnTo>
                    <a:pt x="11744" y="1592"/>
                  </a:lnTo>
                  <a:lnTo>
                    <a:pt x="11703" y="1561"/>
                  </a:lnTo>
                  <a:lnTo>
                    <a:pt x="11662" y="1526"/>
                  </a:lnTo>
                  <a:lnTo>
                    <a:pt x="11628" y="1498"/>
                  </a:lnTo>
                  <a:lnTo>
                    <a:pt x="11594" y="1470"/>
                  </a:lnTo>
                  <a:lnTo>
                    <a:pt x="11577" y="1454"/>
                  </a:lnTo>
                  <a:lnTo>
                    <a:pt x="11562" y="1438"/>
                  </a:lnTo>
                  <a:lnTo>
                    <a:pt x="11548" y="1421"/>
                  </a:lnTo>
                  <a:lnTo>
                    <a:pt x="11537" y="1402"/>
                  </a:lnTo>
                  <a:lnTo>
                    <a:pt x="11510" y="1365"/>
                  </a:lnTo>
                  <a:lnTo>
                    <a:pt x="11479" y="1325"/>
                  </a:lnTo>
                  <a:lnTo>
                    <a:pt x="11447" y="1282"/>
                  </a:lnTo>
                  <a:lnTo>
                    <a:pt x="11412" y="1237"/>
                  </a:lnTo>
                  <a:lnTo>
                    <a:pt x="11374" y="1189"/>
                  </a:lnTo>
                  <a:lnTo>
                    <a:pt x="11334" y="1139"/>
                  </a:lnTo>
                  <a:lnTo>
                    <a:pt x="11290" y="1087"/>
                  </a:lnTo>
                  <a:lnTo>
                    <a:pt x="11245" y="1034"/>
                  </a:lnTo>
                  <a:lnTo>
                    <a:pt x="11196" y="979"/>
                  </a:lnTo>
                  <a:lnTo>
                    <a:pt x="11146" y="924"/>
                  </a:lnTo>
                  <a:lnTo>
                    <a:pt x="11092" y="867"/>
                  </a:lnTo>
                  <a:lnTo>
                    <a:pt x="11036" y="810"/>
                  </a:lnTo>
                  <a:lnTo>
                    <a:pt x="10977" y="754"/>
                  </a:lnTo>
                  <a:lnTo>
                    <a:pt x="10916" y="696"/>
                  </a:lnTo>
                  <a:lnTo>
                    <a:pt x="10852" y="639"/>
                  </a:lnTo>
                  <a:lnTo>
                    <a:pt x="10785" y="584"/>
                  </a:lnTo>
                  <a:lnTo>
                    <a:pt x="10716" y="529"/>
                  </a:lnTo>
                  <a:lnTo>
                    <a:pt x="10644" y="474"/>
                  </a:lnTo>
                  <a:lnTo>
                    <a:pt x="10570" y="423"/>
                  </a:lnTo>
                  <a:lnTo>
                    <a:pt x="10492" y="371"/>
                  </a:lnTo>
                  <a:lnTo>
                    <a:pt x="10413" y="323"/>
                  </a:lnTo>
                  <a:lnTo>
                    <a:pt x="10330" y="277"/>
                  </a:lnTo>
                  <a:lnTo>
                    <a:pt x="10244" y="233"/>
                  </a:lnTo>
                  <a:lnTo>
                    <a:pt x="10157" y="192"/>
                  </a:lnTo>
                  <a:lnTo>
                    <a:pt x="10066" y="154"/>
                  </a:lnTo>
                  <a:lnTo>
                    <a:pt x="9973" y="120"/>
                  </a:lnTo>
                  <a:lnTo>
                    <a:pt x="9877" y="89"/>
                  </a:lnTo>
                  <a:lnTo>
                    <a:pt x="9827" y="75"/>
                  </a:lnTo>
                  <a:lnTo>
                    <a:pt x="9778" y="62"/>
                  </a:lnTo>
                  <a:lnTo>
                    <a:pt x="9727" y="50"/>
                  </a:lnTo>
                  <a:lnTo>
                    <a:pt x="9677" y="40"/>
                  </a:lnTo>
                  <a:lnTo>
                    <a:pt x="9625" y="30"/>
                  </a:lnTo>
                  <a:lnTo>
                    <a:pt x="9572" y="21"/>
                  </a:lnTo>
                  <a:lnTo>
                    <a:pt x="9520" y="14"/>
                  </a:lnTo>
                  <a:lnTo>
                    <a:pt x="9465" y="8"/>
                  </a:lnTo>
                  <a:lnTo>
                    <a:pt x="9411" y="3"/>
                  </a:lnTo>
                  <a:lnTo>
                    <a:pt x="9356" y="0"/>
                  </a:lnTo>
                  <a:lnTo>
                    <a:pt x="9231" y="0"/>
                  </a:lnTo>
                  <a:lnTo>
                    <a:pt x="92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>
          <p:nvSpPr>
            <p:cNvPr id="217" name="Freeform 45"/>
            <p:cNvSpPr>
              <a:spLocks/>
            </p:cNvSpPr>
            <p:nvPr/>
          </p:nvSpPr>
          <p:spPr bwMode="auto">
            <a:xfrm>
              <a:off x="-1422419" y="-770563"/>
              <a:ext cx="415114" cy="424072"/>
            </a:xfrm>
            <a:custGeom>
              <a:avLst/>
              <a:gdLst>
                <a:gd name="T0" fmla="*/ 2086 w 2090"/>
                <a:gd name="T1" fmla="*/ 1 h 2119"/>
                <a:gd name="T2" fmla="*/ 2063 w 2090"/>
                <a:gd name="T3" fmla="*/ 8 h 2119"/>
                <a:gd name="T4" fmla="*/ 2023 w 2090"/>
                <a:gd name="T5" fmla="*/ 20 h 2119"/>
                <a:gd name="T6" fmla="*/ 1964 w 2090"/>
                <a:gd name="T7" fmla="*/ 35 h 2119"/>
                <a:gd name="T8" fmla="*/ 1887 w 2090"/>
                <a:gd name="T9" fmla="*/ 53 h 2119"/>
                <a:gd name="T10" fmla="*/ 1790 w 2090"/>
                <a:gd name="T11" fmla="*/ 73 h 2119"/>
                <a:gd name="T12" fmla="*/ 1673 w 2090"/>
                <a:gd name="T13" fmla="*/ 96 h 2119"/>
                <a:gd name="T14" fmla="*/ 1536 w 2090"/>
                <a:gd name="T15" fmla="*/ 119 h 2119"/>
                <a:gd name="T16" fmla="*/ 1298 w 2090"/>
                <a:gd name="T17" fmla="*/ 152 h 2119"/>
                <a:gd name="T18" fmla="*/ 1061 w 2090"/>
                <a:gd name="T19" fmla="*/ 171 h 2119"/>
                <a:gd name="T20" fmla="*/ 859 w 2090"/>
                <a:gd name="T21" fmla="*/ 192 h 2119"/>
                <a:gd name="T22" fmla="*/ 693 w 2090"/>
                <a:gd name="T23" fmla="*/ 233 h 2119"/>
                <a:gd name="T24" fmla="*/ 515 w 2090"/>
                <a:gd name="T25" fmla="*/ 347 h 2119"/>
                <a:gd name="T26" fmla="*/ 365 w 2090"/>
                <a:gd name="T27" fmla="*/ 513 h 2119"/>
                <a:gd name="T28" fmla="*/ 248 w 2090"/>
                <a:gd name="T29" fmla="*/ 723 h 2119"/>
                <a:gd name="T30" fmla="*/ 150 w 2090"/>
                <a:gd name="T31" fmla="*/ 986 h 2119"/>
                <a:gd name="T32" fmla="*/ 77 w 2090"/>
                <a:gd name="T33" fmla="*/ 1239 h 2119"/>
                <a:gd name="T34" fmla="*/ 19 w 2090"/>
                <a:gd name="T35" fmla="*/ 1600 h 2119"/>
                <a:gd name="T36" fmla="*/ 7 w 2090"/>
                <a:gd name="T37" fmla="*/ 1765 h 2119"/>
                <a:gd name="T38" fmla="*/ 1 w 2090"/>
                <a:gd name="T39" fmla="*/ 1907 h 2119"/>
                <a:gd name="T40" fmla="*/ 1 w 2090"/>
                <a:gd name="T41" fmla="*/ 2019 h 2119"/>
                <a:gd name="T42" fmla="*/ 2 w 2090"/>
                <a:gd name="T43" fmla="*/ 2093 h 2119"/>
                <a:gd name="T44" fmla="*/ 3 w 2090"/>
                <a:gd name="T45" fmla="*/ 2119 h 2119"/>
                <a:gd name="T46" fmla="*/ 5 w 2090"/>
                <a:gd name="T47" fmla="*/ 2110 h 2119"/>
                <a:gd name="T48" fmla="*/ 12 w 2090"/>
                <a:gd name="T49" fmla="*/ 2082 h 2119"/>
                <a:gd name="T50" fmla="*/ 40 w 2090"/>
                <a:gd name="T51" fmla="*/ 1983 h 2119"/>
                <a:gd name="T52" fmla="*/ 83 w 2090"/>
                <a:gd name="T53" fmla="*/ 1837 h 2119"/>
                <a:gd name="T54" fmla="*/ 139 w 2090"/>
                <a:gd name="T55" fmla="*/ 1659 h 2119"/>
                <a:gd name="T56" fmla="*/ 260 w 2090"/>
                <a:gd name="T57" fmla="*/ 1325 h 2119"/>
                <a:gd name="T58" fmla="*/ 337 w 2090"/>
                <a:gd name="T59" fmla="*/ 1145 h 2119"/>
                <a:gd name="T60" fmla="*/ 419 w 2090"/>
                <a:gd name="T61" fmla="*/ 997 h 2119"/>
                <a:gd name="T62" fmla="*/ 481 w 2090"/>
                <a:gd name="T63" fmla="*/ 901 h 2119"/>
                <a:gd name="T64" fmla="*/ 565 w 2090"/>
                <a:gd name="T65" fmla="*/ 784 h 2119"/>
                <a:gd name="T66" fmla="*/ 636 w 2090"/>
                <a:gd name="T67" fmla="*/ 701 h 2119"/>
                <a:gd name="T68" fmla="*/ 679 w 2090"/>
                <a:gd name="T69" fmla="*/ 662 h 2119"/>
                <a:gd name="T70" fmla="*/ 687 w 2090"/>
                <a:gd name="T71" fmla="*/ 656 h 2119"/>
                <a:gd name="T72" fmla="*/ 675 w 2090"/>
                <a:gd name="T73" fmla="*/ 694 h 2119"/>
                <a:gd name="T74" fmla="*/ 657 w 2090"/>
                <a:gd name="T75" fmla="*/ 770 h 2119"/>
                <a:gd name="T76" fmla="*/ 648 w 2090"/>
                <a:gd name="T77" fmla="*/ 863 h 2119"/>
                <a:gd name="T78" fmla="*/ 663 w 2090"/>
                <a:gd name="T79" fmla="*/ 987 h 2119"/>
                <a:gd name="T80" fmla="*/ 699 w 2090"/>
                <a:gd name="T81" fmla="*/ 1175 h 2119"/>
                <a:gd name="T82" fmla="*/ 741 w 2090"/>
                <a:gd name="T83" fmla="*/ 1322 h 2119"/>
                <a:gd name="T84" fmla="*/ 767 w 2090"/>
                <a:gd name="T85" fmla="*/ 1395 h 2119"/>
                <a:gd name="T86" fmla="*/ 778 w 2090"/>
                <a:gd name="T87" fmla="*/ 1424 h 2119"/>
                <a:gd name="T88" fmla="*/ 782 w 2090"/>
                <a:gd name="T89" fmla="*/ 1434 h 2119"/>
                <a:gd name="T90" fmla="*/ 783 w 2090"/>
                <a:gd name="T91" fmla="*/ 1407 h 2119"/>
                <a:gd name="T92" fmla="*/ 790 w 2090"/>
                <a:gd name="T93" fmla="*/ 1337 h 2119"/>
                <a:gd name="T94" fmla="*/ 803 w 2090"/>
                <a:gd name="T95" fmla="*/ 1231 h 2119"/>
                <a:gd name="T96" fmla="*/ 824 w 2090"/>
                <a:gd name="T97" fmla="*/ 1102 h 2119"/>
                <a:gd name="T98" fmla="*/ 900 w 2090"/>
                <a:gd name="T99" fmla="*/ 816 h 2119"/>
                <a:gd name="T100" fmla="*/ 974 w 2090"/>
                <a:gd name="T101" fmla="*/ 647 h 2119"/>
                <a:gd name="T102" fmla="*/ 1055 w 2090"/>
                <a:gd name="T103" fmla="*/ 533 h 2119"/>
                <a:gd name="T104" fmla="*/ 1165 w 2090"/>
                <a:gd name="T105" fmla="*/ 433 h 2119"/>
                <a:gd name="T106" fmla="*/ 1295 w 2090"/>
                <a:gd name="T107" fmla="*/ 351 h 2119"/>
                <a:gd name="T108" fmla="*/ 1560 w 2090"/>
                <a:gd name="T109" fmla="*/ 249 h 2119"/>
                <a:gd name="T110" fmla="*/ 1736 w 2090"/>
                <a:gd name="T111" fmla="*/ 184 h 2119"/>
                <a:gd name="T112" fmla="*/ 1907 w 2090"/>
                <a:gd name="T113" fmla="*/ 101 h 2119"/>
                <a:gd name="T114" fmla="*/ 2012 w 2090"/>
                <a:gd name="T115" fmla="*/ 45 h 2119"/>
                <a:gd name="T116" fmla="*/ 2060 w 2090"/>
                <a:gd name="T117" fmla="*/ 18 h 2119"/>
                <a:gd name="T118" fmla="*/ 2087 w 2090"/>
                <a:gd name="T119" fmla="*/ 2 h 2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090" h="2119">
                  <a:moveTo>
                    <a:pt x="2090" y="0"/>
                  </a:moveTo>
                  <a:lnTo>
                    <a:pt x="2090" y="0"/>
                  </a:lnTo>
                  <a:lnTo>
                    <a:pt x="2088" y="1"/>
                  </a:lnTo>
                  <a:lnTo>
                    <a:pt x="2086" y="1"/>
                  </a:lnTo>
                  <a:lnTo>
                    <a:pt x="2082" y="3"/>
                  </a:lnTo>
                  <a:lnTo>
                    <a:pt x="2077" y="4"/>
                  </a:lnTo>
                  <a:lnTo>
                    <a:pt x="2070" y="6"/>
                  </a:lnTo>
                  <a:lnTo>
                    <a:pt x="2063" y="8"/>
                  </a:lnTo>
                  <a:lnTo>
                    <a:pt x="2055" y="10"/>
                  </a:lnTo>
                  <a:lnTo>
                    <a:pt x="2046" y="13"/>
                  </a:lnTo>
                  <a:lnTo>
                    <a:pt x="2034" y="17"/>
                  </a:lnTo>
                  <a:lnTo>
                    <a:pt x="2023" y="20"/>
                  </a:lnTo>
                  <a:lnTo>
                    <a:pt x="2009" y="23"/>
                  </a:lnTo>
                  <a:lnTo>
                    <a:pt x="1996" y="27"/>
                  </a:lnTo>
                  <a:lnTo>
                    <a:pt x="1981" y="31"/>
                  </a:lnTo>
                  <a:lnTo>
                    <a:pt x="1964" y="35"/>
                  </a:lnTo>
                  <a:lnTo>
                    <a:pt x="1946" y="39"/>
                  </a:lnTo>
                  <a:lnTo>
                    <a:pt x="1928" y="43"/>
                  </a:lnTo>
                  <a:lnTo>
                    <a:pt x="1907" y="48"/>
                  </a:lnTo>
                  <a:lnTo>
                    <a:pt x="1887" y="53"/>
                  </a:lnTo>
                  <a:lnTo>
                    <a:pt x="1864" y="58"/>
                  </a:lnTo>
                  <a:lnTo>
                    <a:pt x="1840" y="63"/>
                  </a:lnTo>
                  <a:lnTo>
                    <a:pt x="1815" y="68"/>
                  </a:lnTo>
                  <a:lnTo>
                    <a:pt x="1790" y="73"/>
                  </a:lnTo>
                  <a:lnTo>
                    <a:pt x="1762" y="79"/>
                  </a:lnTo>
                  <a:lnTo>
                    <a:pt x="1733" y="85"/>
                  </a:lnTo>
                  <a:lnTo>
                    <a:pt x="1704" y="90"/>
                  </a:lnTo>
                  <a:lnTo>
                    <a:pt x="1673" y="96"/>
                  </a:lnTo>
                  <a:lnTo>
                    <a:pt x="1640" y="102"/>
                  </a:lnTo>
                  <a:lnTo>
                    <a:pt x="1607" y="107"/>
                  </a:lnTo>
                  <a:lnTo>
                    <a:pt x="1572" y="113"/>
                  </a:lnTo>
                  <a:lnTo>
                    <a:pt x="1536" y="119"/>
                  </a:lnTo>
                  <a:lnTo>
                    <a:pt x="1498" y="125"/>
                  </a:lnTo>
                  <a:lnTo>
                    <a:pt x="1429" y="135"/>
                  </a:lnTo>
                  <a:lnTo>
                    <a:pt x="1362" y="144"/>
                  </a:lnTo>
                  <a:lnTo>
                    <a:pt x="1298" y="152"/>
                  </a:lnTo>
                  <a:lnTo>
                    <a:pt x="1235" y="158"/>
                  </a:lnTo>
                  <a:lnTo>
                    <a:pt x="1175" y="163"/>
                  </a:lnTo>
                  <a:lnTo>
                    <a:pt x="1118" y="167"/>
                  </a:lnTo>
                  <a:lnTo>
                    <a:pt x="1061" y="171"/>
                  </a:lnTo>
                  <a:lnTo>
                    <a:pt x="1007" y="175"/>
                  </a:lnTo>
                  <a:lnTo>
                    <a:pt x="957" y="180"/>
                  </a:lnTo>
                  <a:lnTo>
                    <a:pt x="907" y="185"/>
                  </a:lnTo>
                  <a:lnTo>
                    <a:pt x="859" y="192"/>
                  </a:lnTo>
                  <a:lnTo>
                    <a:pt x="815" y="199"/>
                  </a:lnTo>
                  <a:lnTo>
                    <a:pt x="772" y="208"/>
                  </a:lnTo>
                  <a:lnTo>
                    <a:pt x="731" y="219"/>
                  </a:lnTo>
                  <a:lnTo>
                    <a:pt x="693" y="233"/>
                  </a:lnTo>
                  <a:lnTo>
                    <a:pt x="657" y="249"/>
                  </a:lnTo>
                  <a:lnTo>
                    <a:pt x="606" y="279"/>
                  </a:lnTo>
                  <a:lnTo>
                    <a:pt x="559" y="312"/>
                  </a:lnTo>
                  <a:lnTo>
                    <a:pt x="515" y="347"/>
                  </a:lnTo>
                  <a:lnTo>
                    <a:pt x="473" y="384"/>
                  </a:lnTo>
                  <a:lnTo>
                    <a:pt x="435" y="424"/>
                  </a:lnTo>
                  <a:lnTo>
                    <a:pt x="399" y="468"/>
                  </a:lnTo>
                  <a:lnTo>
                    <a:pt x="365" y="513"/>
                  </a:lnTo>
                  <a:lnTo>
                    <a:pt x="334" y="561"/>
                  </a:lnTo>
                  <a:lnTo>
                    <a:pt x="304" y="612"/>
                  </a:lnTo>
                  <a:lnTo>
                    <a:pt x="275" y="667"/>
                  </a:lnTo>
                  <a:lnTo>
                    <a:pt x="248" y="723"/>
                  </a:lnTo>
                  <a:lnTo>
                    <a:pt x="224" y="784"/>
                  </a:lnTo>
                  <a:lnTo>
                    <a:pt x="199" y="848"/>
                  </a:lnTo>
                  <a:lnTo>
                    <a:pt x="174" y="915"/>
                  </a:lnTo>
                  <a:lnTo>
                    <a:pt x="150" y="986"/>
                  </a:lnTo>
                  <a:lnTo>
                    <a:pt x="128" y="1060"/>
                  </a:lnTo>
                  <a:lnTo>
                    <a:pt x="113" y="1104"/>
                  </a:lnTo>
                  <a:lnTo>
                    <a:pt x="100" y="1149"/>
                  </a:lnTo>
                  <a:lnTo>
                    <a:pt x="77" y="1239"/>
                  </a:lnTo>
                  <a:lnTo>
                    <a:pt x="57" y="1331"/>
                  </a:lnTo>
                  <a:lnTo>
                    <a:pt x="42" y="1423"/>
                  </a:lnTo>
                  <a:lnTo>
                    <a:pt x="29" y="1512"/>
                  </a:lnTo>
                  <a:lnTo>
                    <a:pt x="19" y="1600"/>
                  </a:lnTo>
                  <a:lnTo>
                    <a:pt x="15" y="1643"/>
                  </a:lnTo>
                  <a:lnTo>
                    <a:pt x="12" y="1684"/>
                  </a:lnTo>
                  <a:lnTo>
                    <a:pt x="9" y="1725"/>
                  </a:lnTo>
                  <a:lnTo>
                    <a:pt x="7" y="1765"/>
                  </a:lnTo>
                  <a:lnTo>
                    <a:pt x="5" y="1803"/>
                  </a:lnTo>
                  <a:lnTo>
                    <a:pt x="3" y="1839"/>
                  </a:lnTo>
                  <a:lnTo>
                    <a:pt x="2" y="1874"/>
                  </a:lnTo>
                  <a:lnTo>
                    <a:pt x="1" y="1907"/>
                  </a:lnTo>
                  <a:lnTo>
                    <a:pt x="1" y="1939"/>
                  </a:lnTo>
                  <a:lnTo>
                    <a:pt x="0" y="1967"/>
                  </a:lnTo>
                  <a:lnTo>
                    <a:pt x="0" y="1994"/>
                  </a:lnTo>
                  <a:lnTo>
                    <a:pt x="1" y="2019"/>
                  </a:lnTo>
                  <a:lnTo>
                    <a:pt x="1" y="2042"/>
                  </a:lnTo>
                  <a:lnTo>
                    <a:pt x="1" y="2061"/>
                  </a:lnTo>
                  <a:lnTo>
                    <a:pt x="1" y="2079"/>
                  </a:lnTo>
                  <a:lnTo>
                    <a:pt x="2" y="2093"/>
                  </a:lnTo>
                  <a:lnTo>
                    <a:pt x="2" y="2104"/>
                  </a:lnTo>
                  <a:lnTo>
                    <a:pt x="3" y="2113"/>
                  </a:lnTo>
                  <a:lnTo>
                    <a:pt x="3" y="2117"/>
                  </a:lnTo>
                  <a:lnTo>
                    <a:pt x="3" y="2119"/>
                  </a:lnTo>
                  <a:lnTo>
                    <a:pt x="3" y="2119"/>
                  </a:lnTo>
                  <a:lnTo>
                    <a:pt x="4" y="2117"/>
                  </a:lnTo>
                  <a:lnTo>
                    <a:pt x="4" y="2114"/>
                  </a:lnTo>
                  <a:lnTo>
                    <a:pt x="5" y="2110"/>
                  </a:lnTo>
                  <a:lnTo>
                    <a:pt x="7" y="2104"/>
                  </a:lnTo>
                  <a:lnTo>
                    <a:pt x="8" y="2098"/>
                  </a:lnTo>
                  <a:lnTo>
                    <a:pt x="10" y="2091"/>
                  </a:lnTo>
                  <a:lnTo>
                    <a:pt x="12" y="2082"/>
                  </a:lnTo>
                  <a:lnTo>
                    <a:pt x="18" y="2062"/>
                  </a:lnTo>
                  <a:lnTo>
                    <a:pt x="24" y="2040"/>
                  </a:lnTo>
                  <a:lnTo>
                    <a:pt x="32" y="2013"/>
                  </a:lnTo>
                  <a:lnTo>
                    <a:pt x="40" y="1983"/>
                  </a:lnTo>
                  <a:lnTo>
                    <a:pt x="49" y="1950"/>
                  </a:lnTo>
                  <a:lnTo>
                    <a:pt x="59" y="1914"/>
                  </a:lnTo>
                  <a:lnTo>
                    <a:pt x="71" y="1877"/>
                  </a:lnTo>
                  <a:lnTo>
                    <a:pt x="83" y="1837"/>
                  </a:lnTo>
                  <a:lnTo>
                    <a:pt x="96" y="1794"/>
                  </a:lnTo>
                  <a:lnTo>
                    <a:pt x="110" y="1751"/>
                  </a:lnTo>
                  <a:lnTo>
                    <a:pt x="123" y="1706"/>
                  </a:lnTo>
                  <a:lnTo>
                    <a:pt x="139" y="1659"/>
                  </a:lnTo>
                  <a:lnTo>
                    <a:pt x="171" y="1565"/>
                  </a:lnTo>
                  <a:lnTo>
                    <a:pt x="205" y="1468"/>
                  </a:lnTo>
                  <a:lnTo>
                    <a:pt x="241" y="1372"/>
                  </a:lnTo>
                  <a:lnTo>
                    <a:pt x="260" y="1325"/>
                  </a:lnTo>
                  <a:lnTo>
                    <a:pt x="278" y="1277"/>
                  </a:lnTo>
                  <a:lnTo>
                    <a:pt x="298" y="1232"/>
                  </a:lnTo>
                  <a:lnTo>
                    <a:pt x="317" y="1189"/>
                  </a:lnTo>
                  <a:lnTo>
                    <a:pt x="337" y="1145"/>
                  </a:lnTo>
                  <a:lnTo>
                    <a:pt x="358" y="1105"/>
                  </a:lnTo>
                  <a:lnTo>
                    <a:pt x="377" y="1066"/>
                  </a:lnTo>
                  <a:lnTo>
                    <a:pt x="398" y="1030"/>
                  </a:lnTo>
                  <a:lnTo>
                    <a:pt x="419" y="997"/>
                  </a:lnTo>
                  <a:lnTo>
                    <a:pt x="438" y="966"/>
                  </a:lnTo>
                  <a:lnTo>
                    <a:pt x="453" y="944"/>
                  </a:lnTo>
                  <a:lnTo>
                    <a:pt x="467" y="922"/>
                  </a:lnTo>
                  <a:lnTo>
                    <a:pt x="481" y="901"/>
                  </a:lnTo>
                  <a:lnTo>
                    <a:pt x="494" y="881"/>
                  </a:lnTo>
                  <a:lnTo>
                    <a:pt x="520" y="845"/>
                  </a:lnTo>
                  <a:lnTo>
                    <a:pt x="544" y="813"/>
                  </a:lnTo>
                  <a:lnTo>
                    <a:pt x="565" y="784"/>
                  </a:lnTo>
                  <a:lnTo>
                    <a:pt x="586" y="758"/>
                  </a:lnTo>
                  <a:lnTo>
                    <a:pt x="604" y="736"/>
                  </a:lnTo>
                  <a:lnTo>
                    <a:pt x="622" y="717"/>
                  </a:lnTo>
                  <a:lnTo>
                    <a:pt x="636" y="701"/>
                  </a:lnTo>
                  <a:lnTo>
                    <a:pt x="650" y="687"/>
                  </a:lnTo>
                  <a:lnTo>
                    <a:pt x="661" y="677"/>
                  </a:lnTo>
                  <a:lnTo>
                    <a:pt x="671" y="669"/>
                  </a:lnTo>
                  <a:lnTo>
                    <a:pt x="679" y="662"/>
                  </a:lnTo>
                  <a:lnTo>
                    <a:pt x="684" y="657"/>
                  </a:lnTo>
                  <a:lnTo>
                    <a:pt x="687" y="655"/>
                  </a:lnTo>
                  <a:lnTo>
                    <a:pt x="688" y="654"/>
                  </a:lnTo>
                  <a:lnTo>
                    <a:pt x="687" y="656"/>
                  </a:lnTo>
                  <a:lnTo>
                    <a:pt x="685" y="661"/>
                  </a:lnTo>
                  <a:lnTo>
                    <a:pt x="683" y="670"/>
                  </a:lnTo>
                  <a:lnTo>
                    <a:pt x="679" y="681"/>
                  </a:lnTo>
                  <a:lnTo>
                    <a:pt x="675" y="694"/>
                  </a:lnTo>
                  <a:lnTo>
                    <a:pt x="670" y="711"/>
                  </a:lnTo>
                  <a:lnTo>
                    <a:pt x="665" y="728"/>
                  </a:lnTo>
                  <a:lnTo>
                    <a:pt x="661" y="748"/>
                  </a:lnTo>
                  <a:lnTo>
                    <a:pt x="657" y="770"/>
                  </a:lnTo>
                  <a:lnTo>
                    <a:pt x="653" y="791"/>
                  </a:lnTo>
                  <a:lnTo>
                    <a:pt x="650" y="815"/>
                  </a:lnTo>
                  <a:lnTo>
                    <a:pt x="649" y="839"/>
                  </a:lnTo>
                  <a:lnTo>
                    <a:pt x="648" y="863"/>
                  </a:lnTo>
                  <a:lnTo>
                    <a:pt x="649" y="887"/>
                  </a:lnTo>
                  <a:lnTo>
                    <a:pt x="652" y="912"/>
                  </a:lnTo>
                  <a:lnTo>
                    <a:pt x="657" y="935"/>
                  </a:lnTo>
                  <a:lnTo>
                    <a:pt x="663" y="987"/>
                  </a:lnTo>
                  <a:lnTo>
                    <a:pt x="672" y="1037"/>
                  </a:lnTo>
                  <a:lnTo>
                    <a:pt x="680" y="1085"/>
                  </a:lnTo>
                  <a:lnTo>
                    <a:pt x="689" y="1131"/>
                  </a:lnTo>
                  <a:lnTo>
                    <a:pt x="699" y="1175"/>
                  </a:lnTo>
                  <a:lnTo>
                    <a:pt x="710" y="1216"/>
                  </a:lnTo>
                  <a:lnTo>
                    <a:pt x="720" y="1255"/>
                  </a:lnTo>
                  <a:lnTo>
                    <a:pt x="731" y="1290"/>
                  </a:lnTo>
                  <a:lnTo>
                    <a:pt x="741" y="1322"/>
                  </a:lnTo>
                  <a:lnTo>
                    <a:pt x="750" y="1349"/>
                  </a:lnTo>
                  <a:lnTo>
                    <a:pt x="759" y="1374"/>
                  </a:lnTo>
                  <a:lnTo>
                    <a:pt x="762" y="1385"/>
                  </a:lnTo>
                  <a:lnTo>
                    <a:pt x="767" y="1395"/>
                  </a:lnTo>
                  <a:lnTo>
                    <a:pt x="770" y="1404"/>
                  </a:lnTo>
                  <a:lnTo>
                    <a:pt x="773" y="1411"/>
                  </a:lnTo>
                  <a:lnTo>
                    <a:pt x="776" y="1418"/>
                  </a:lnTo>
                  <a:lnTo>
                    <a:pt x="778" y="1424"/>
                  </a:lnTo>
                  <a:lnTo>
                    <a:pt x="779" y="1428"/>
                  </a:lnTo>
                  <a:lnTo>
                    <a:pt x="781" y="1431"/>
                  </a:lnTo>
                  <a:lnTo>
                    <a:pt x="781" y="1433"/>
                  </a:lnTo>
                  <a:lnTo>
                    <a:pt x="782" y="1434"/>
                  </a:lnTo>
                  <a:lnTo>
                    <a:pt x="782" y="1432"/>
                  </a:lnTo>
                  <a:lnTo>
                    <a:pt x="782" y="1427"/>
                  </a:lnTo>
                  <a:lnTo>
                    <a:pt x="783" y="1418"/>
                  </a:lnTo>
                  <a:lnTo>
                    <a:pt x="783" y="1407"/>
                  </a:lnTo>
                  <a:lnTo>
                    <a:pt x="784" y="1394"/>
                  </a:lnTo>
                  <a:lnTo>
                    <a:pt x="786" y="1377"/>
                  </a:lnTo>
                  <a:lnTo>
                    <a:pt x="788" y="1358"/>
                  </a:lnTo>
                  <a:lnTo>
                    <a:pt x="790" y="1337"/>
                  </a:lnTo>
                  <a:lnTo>
                    <a:pt x="792" y="1313"/>
                  </a:lnTo>
                  <a:lnTo>
                    <a:pt x="795" y="1288"/>
                  </a:lnTo>
                  <a:lnTo>
                    <a:pt x="799" y="1261"/>
                  </a:lnTo>
                  <a:lnTo>
                    <a:pt x="803" y="1231"/>
                  </a:lnTo>
                  <a:lnTo>
                    <a:pt x="808" y="1201"/>
                  </a:lnTo>
                  <a:lnTo>
                    <a:pt x="813" y="1169"/>
                  </a:lnTo>
                  <a:lnTo>
                    <a:pt x="818" y="1136"/>
                  </a:lnTo>
                  <a:lnTo>
                    <a:pt x="824" y="1102"/>
                  </a:lnTo>
                  <a:lnTo>
                    <a:pt x="839" y="1032"/>
                  </a:lnTo>
                  <a:lnTo>
                    <a:pt x="856" y="960"/>
                  </a:lnTo>
                  <a:lnTo>
                    <a:pt x="876" y="888"/>
                  </a:lnTo>
                  <a:lnTo>
                    <a:pt x="900" y="816"/>
                  </a:lnTo>
                  <a:lnTo>
                    <a:pt x="927" y="746"/>
                  </a:lnTo>
                  <a:lnTo>
                    <a:pt x="942" y="712"/>
                  </a:lnTo>
                  <a:lnTo>
                    <a:pt x="958" y="679"/>
                  </a:lnTo>
                  <a:lnTo>
                    <a:pt x="974" y="647"/>
                  </a:lnTo>
                  <a:lnTo>
                    <a:pt x="993" y="617"/>
                  </a:lnTo>
                  <a:lnTo>
                    <a:pt x="1011" y="588"/>
                  </a:lnTo>
                  <a:lnTo>
                    <a:pt x="1031" y="561"/>
                  </a:lnTo>
                  <a:lnTo>
                    <a:pt x="1055" y="533"/>
                  </a:lnTo>
                  <a:lnTo>
                    <a:pt x="1080" y="506"/>
                  </a:lnTo>
                  <a:lnTo>
                    <a:pt x="1107" y="480"/>
                  </a:lnTo>
                  <a:lnTo>
                    <a:pt x="1136" y="455"/>
                  </a:lnTo>
                  <a:lnTo>
                    <a:pt x="1165" y="433"/>
                  </a:lnTo>
                  <a:lnTo>
                    <a:pt x="1196" y="410"/>
                  </a:lnTo>
                  <a:lnTo>
                    <a:pt x="1228" y="389"/>
                  </a:lnTo>
                  <a:lnTo>
                    <a:pt x="1261" y="370"/>
                  </a:lnTo>
                  <a:lnTo>
                    <a:pt x="1295" y="351"/>
                  </a:lnTo>
                  <a:lnTo>
                    <a:pt x="1330" y="334"/>
                  </a:lnTo>
                  <a:lnTo>
                    <a:pt x="1403" y="302"/>
                  </a:lnTo>
                  <a:lnTo>
                    <a:pt x="1481" y="274"/>
                  </a:lnTo>
                  <a:lnTo>
                    <a:pt x="1560" y="249"/>
                  </a:lnTo>
                  <a:lnTo>
                    <a:pt x="1603" y="236"/>
                  </a:lnTo>
                  <a:lnTo>
                    <a:pt x="1646" y="221"/>
                  </a:lnTo>
                  <a:lnTo>
                    <a:pt x="1690" y="203"/>
                  </a:lnTo>
                  <a:lnTo>
                    <a:pt x="1736" y="184"/>
                  </a:lnTo>
                  <a:lnTo>
                    <a:pt x="1780" y="164"/>
                  </a:lnTo>
                  <a:lnTo>
                    <a:pt x="1825" y="143"/>
                  </a:lnTo>
                  <a:lnTo>
                    <a:pt x="1867" y="122"/>
                  </a:lnTo>
                  <a:lnTo>
                    <a:pt x="1907" y="101"/>
                  </a:lnTo>
                  <a:lnTo>
                    <a:pt x="1945" y="81"/>
                  </a:lnTo>
                  <a:lnTo>
                    <a:pt x="1981" y="63"/>
                  </a:lnTo>
                  <a:lnTo>
                    <a:pt x="1996" y="54"/>
                  </a:lnTo>
                  <a:lnTo>
                    <a:pt x="2012" y="45"/>
                  </a:lnTo>
                  <a:lnTo>
                    <a:pt x="2026" y="37"/>
                  </a:lnTo>
                  <a:lnTo>
                    <a:pt x="2038" y="30"/>
                  </a:lnTo>
                  <a:lnTo>
                    <a:pt x="2050" y="24"/>
                  </a:lnTo>
                  <a:lnTo>
                    <a:pt x="2060" y="18"/>
                  </a:lnTo>
                  <a:lnTo>
                    <a:pt x="2069" y="12"/>
                  </a:lnTo>
                  <a:lnTo>
                    <a:pt x="2077" y="8"/>
                  </a:lnTo>
                  <a:lnTo>
                    <a:pt x="2083" y="4"/>
                  </a:lnTo>
                  <a:lnTo>
                    <a:pt x="2087" y="2"/>
                  </a:lnTo>
                  <a:lnTo>
                    <a:pt x="2090" y="0"/>
                  </a:lnTo>
                  <a:lnTo>
                    <a:pt x="20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DE98A571-5A30-4C43-8EC9-BBE5278533B5}"/>
              </a:ext>
            </a:extLst>
          </p:cNvPr>
          <p:cNvGrpSpPr/>
          <p:nvPr/>
        </p:nvGrpSpPr>
        <p:grpSpPr>
          <a:xfrm>
            <a:off x="10651930" y="2933595"/>
            <a:ext cx="496622" cy="378062"/>
            <a:chOff x="2502877" y="2643553"/>
            <a:chExt cx="3651737" cy="2779942"/>
          </a:xfrm>
        </p:grpSpPr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AA201B79-48DF-4CE1-A660-76EE2C933301}"/>
                </a:ext>
              </a:extLst>
            </p:cNvPr>
            <p:cNvCxnSpPr>
              <a:cxnSpLocks/>
            </p:cNvCxnSpPr>
            <p:nvPr/>
          </p:nvCxnSpPr>
          <p:spPr>
            <a:xfrm>
              <a:off x="3303655" y="4505747"/>
              <a:ext cx="0" cy="917748"/>
            </a:xfrm>
            <a:prstGeom prst="line">
              <a:avLst/>
            </a:prstGeom>
            <a:ln w="12700" cap="rnd">
              <a:solidFill>
                <a:schemeClr val="accent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87DFF8DA-748D-4A42-A1BC-3EA296E54544}"/>
                </a:ext>
              </a:extLst>
            </p:cNvPr>
            <p:cNvCxnSpPr>
              <a:cxnSpLocks/>
            </p:cNvCxnSpPr>
            <p:nvPr/>
          </p:nvCxnSpPr>
          <p:spPr>
            <a:xfrm>
              <a:off x="3983069" y="3734649"/>
              <a:ext cx="0" cy="1688846"/>
            </a:xfrm>
            <a:prstGeom prst="line">
              <a:avLst/>
            </a:prstGeom>
            <a:ln w="12700" cap="rnd">
              <a:solidFill>
                <a:schemeClr val="accent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1A88BE1F-D84C-49A8-AD37-F96D49F689A6}"/>
                </a:ext>
              </a:extLst>
            </p:cNvPr>
            <p:cNvCxnSpPr>
              <a:cxnSpLocks/>
            </p:cNvCxnSpPr>
            <p:nvPr/>
          </p:nvCxnSpPr>
          <p:spPr>
            <a:xfrm>
              <a:off x="4662482" y="4051603"/>
              <a:ext cx="0" cy="1371892"/>
            </a:xfrm>
            <a:prstGeom prst="line">
              <a:avLst/>
            </a:prstGeom>
            <a:ln w="12700" cap="rnd">
              <a:solidFill>
                <a:schemeClr val="accent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19F5BE5D-B2E8-4AE9-98BD-5CB0BFF18C6D}"/>
                </a:ext>
              </a:extLst>
            </p:cNvPr>
            <p:cNvCxnSpPr>
              <a:cxnSpLocks/>
            </p:cNvCxnSpPr>
            <p:nvPr/>
          </p:nvCxnSpPr>
          <p:spPr>
            <a:xfrm>
              <a:off x="5330632" y="3185667"/>
              <a:ext cx="0" cy="2237828"/>
            </a:xfrm>
            <a:prstGeom prst="line">
              <a:avLst/>
            </a:prstGeom>
            <a:ln w="12700" cap="rnd">
              <a:solidFill>
                <a:schemeClr val="accent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3" name="Freeform: Shape 581">
              <a:extLst>
                <a:ext uri="{FF2B5EF4-FFF2-40B4-BE49-F238E27FC236}">
                  <a16:creationId xmlns:a16="http://schemas.microsoft.com/office/drawing/2014/main" id="{7FD3112F-1B1F-4DA6-A031-491CA8167398}"/>
                </a:ext>
              </a:extLst>
            </p:cNvPr>
            <p:cNvSpPr/>
            <p:nvPr/>
          </p:nvSpPr>
          <p:spPr bwMode="auto">
            <a:xfrm>
              <a:off x="2502877" y="2643553"/>
              <a:ext cx="3651737" cy="2288931"/>
            </a:xfrm>
            <a:custGeom>
              <a:avLst/>
              <a:gdLst>
                <a:gd name="connsiteX0" fmla="*/ 396145 w 3651737"/>
                <a:gd name="connsiteY0" fmla="*/ 0 h 2582009"/>
                <a:gd name="connsiteX1" fmla="*/ 3255592 w 3651737"/>
                <a:gd name="connsiteY1" fmla="*/ 0 h 2582009"/>
                <a:gd name="connsiteX2" fmla="*/ 3651737 w 3651737"/>
                <a:gd name="connsiteY2" fmla="*/ 396145 h 2582009"/>
                <a:gd name="connsiteX3" fmla="*/ 3651737 w 3651737"/>
                <a:gd name="connsiteY3" fmla="*/ 1892786 h 2582009"/>
                <a:gd name="connsiteX4" fmla="*/ 3255592 w 3651737"/>
                <a:gd name="connsiteY4" fmla="*/ 2288931 h 2582009"/>
                <a:gd name="connsiteX5" fmla="*/ 3196003 w 3651737"/>
                <a:gd name="connsiteY5" fmla="*/ 2288931 h 2582009"/>
                <a:gd name="connsiteX6" fmla="*/ 3196003 w 3651737"/>
                <a:gd name="connsiteY6" fmla="*/ 2582009 h 2582009"/>
                <a:gd name="connsiteX7" fmla="*/ 455734 w 3651737"/>
                <a:gd name="connsiteY7" fmla="*/ 2582009 h 2582009"/>
                <a:gd name="connsiteX8" fmla="*/ 455734 w 3651737"/>
                <a:gd name="connsiteY8" fmla="*/ 2288931 h 2582009"/>
                <a:gd name="connsiteX9" fmla="*/ 396145 w 3651737"/>
                <a:gd name="connsiteY9" fmla="*/ 2288931 h 2582009"/>
                <a:gd name="connsiteX10" fmla="*/ 0 w 3651737"/>
                <a:gd name="connsiteY10" fmla="*/ 1892786 h 2582009"/>
                <a:gd name="connsiteX11" fmla="*/ 0 w 3651737"/>
                <a:gd name="connsiteY11" fmla="*/ 396145 h 2582009"/>
                <a:gd name="connsiteX12" fmla="*/ 396145 w 3651737"/>
                <a:gd name="connsiteY12" fmla="*/ 0 h 2582009"/>
                <a:gd name="connsiteX0" fmla="*/ 455734 w 3651737"/>
                <a:gd name="connsiteY0" fmla="*/ 2582009 h 2673449"/>
                <a:gd name="connsiteX1" fmla="*/ 455734 w 3651737"/>
                <a:gd name="connsiteY1" fmla="*/ 2288931 h 2673449"/>
                <a:gd name="connsiteX2" fmla="*/ 396145 w 3651737"/>
                <a:gd name="connsiteY2" fmla="*/ 2288931 h 2673449"/>
                <a:gd name="connsiteX3" fmla="*/ 0 w 3651737"/>
                <a:gd name="connsiteY3" fmla="*/ 1892786 h 2673449"/>
                <a:gd name="connsiteX4" fmla="*/ 0 w 3651737"/>
                <a:gd name="connsiteY4" fmla="*/ 396145 h 2673449"/>
                <a:gd name="connsiteX5" fmla="*/ 396145 w 3651737"/>
                <a:gd name="connsiteY5" fmla="*/ 0 h 2673449"/>
                <a:gd name="connsiteX6" fmla="*/ 3255592 w 3651737"/>
                <a:gd name="connsiteY6" fmla="*/ 0 h 2673449"/>
                <a:gd name="connsiteX7" fmla="*/ 3651737 w 3651737"/>
                <a:gd name="connsiteY7" fmla="*/ 396145 h 2673449"/>
                <a:gd name="connsiteX8" fmla="*/ 3651737 w 3651737"/>
                <a:gd name="connsiteY8" fmla="*/ 1892786 h 2673449"/>
                <a:gd name="connsiteX9" fmla="*/ 3255592 w 3651737"/>
                <a:gd name="connsiteY9" fmla="*/ 2288931 h 2673449"/>
                <a:gd name="connsiteX10" fmla="*/ 3196003 w 3651737"/>
                <a:gd name="connsiteY10" fmla="*/ 2288931 h 2673449"/>
                <a:gd name="connsiteX11" fmla="*/ 3196003 w 3651737"/>
                <a:gd name="connsiteY11" fmla="*/ 2582009 h 2673449"/>
                <a:gd name="connsiteX12" fmla="*/ 547174 w 3651737"/>
                <a:gd name="connsiteY12" fmla="*/ 2673449 h 2673449"/>
                <a:gd name="connsiteX0" fmla="*/ 455734 w 3651737"/>
                <a:gd name="connsiteY0" fmla="*/ 2582009 h 2582009"/>
                <a:gd name="connsiteX1" fmla="*/ 455734 w 3651737"/>
                <a:gd name="connsiteY1" fmla="*/ 2288931 h 2582009"/>
                <a:gd name="connsiteX2" fmla="*/ 396145 w 3651737"/>
                <a:gd name="connsiteY2" fmla="*/ 2288931 h 2582009"/>
                <a:gd name="connsiteX3" fmla="*/ 0 w 3651737"/>
                <a:gd name="connsiteY3" fmla="*/ 1892786 h 2582009"/>
                <a:gd name="connsiteX4" fmla="*/ 0 w 3651737"/>
                <a:gd name="connsiteY4" fmla="*/ 396145 h 2582009"/>
                <a:gd name="connsiteX5" fmla="*/ 396145 w 3651737"/>
                <a:gd name="connsiteY5" fmla="*/ 0 h 2582009"/>
                <a:gd name="connsiteX6" fmla="*/ 3255592 w 3651737"/>
                <a:gd name="connsiteY6" fmla="*/ 0 h 2582009"/>
                <a:gd name="connsiteX7" fmla="*/ 3651737 w 3651737"/>
                <a:gd name="connsiteY7" fmla="*/ 396145 h 2582009"/>
                <a:gd name="connsiteX8" fmla="*/ 3651737 w 3651737"/>
                <a:gd name="connsiteY8" fmla="*/ 1892786 h 2582009"/>
                <a:gd name="connsiteX9" fmla="*/ 3255592 w 3651737"/>
                <a:gd name="connsiteY9" fmla="*/ 2288931 h 2582009"/>
                <a:gd name="connsiteX10" fmla="*/ 3196003 w 3651737"/>
                <a:gd name="connsiteY10" fmla="*/ 2288931 h 2582009"/>
                <a:gd name="connsiteX11" fmla="*/ 3196003 w 3651737"/>
                <a:gd name="connsiteY11" fmla="*/ 2582009 h 2582009"/>
                <a:gd name="connsiteX0" fmla="*/ 455734 w 3651737"/>
                <a:gd name="connsiteY0" fmla="*/ 2288931 h 2582009"/>
                <a:gd name="connsiteX1" fmla="*/ 396145 w 3651737"/>
                <a:gd name="connsiteY1" fmla="*/ 2288931 h 2582009"/>
                <a:gd name="connsiteX2" fmla="*/ 0 w 3651737"/>
                <a:gd name="connsiteY2" fmla="*/ 1892786 h 2582009"/>
                <a:gd name="connsiteX3" fmla="*/ 0 w 3651737"/>
                <a:gd name="connsiteY3" fmla="*/ 396145 h 2582009"/>
                <a:gd name="connsiteX4" fmla="*/ 396145 w 3651737"/>
                <a:gd name="connsiteY4" fmla="*/ 0 h 2582009"/>
                <a:gd name="connsiteX5" fmla="*/ 3255592 w 3651737"/>
                <a:gd name="connsiteY5" fmla="*/ 0 h 2582009"/>
                <a:gd name="connsiteX6" fmla="*/ 3651737 w 3651737"/>
                <a:gd name="connsiteY6" fmla="*/ 396145 h 2582009"/>
                <a:gd name="connsiteX7" fmla="*/ 3651737 w 3651737"/>
                <a:gd name="connsiteY7" fmla="*/ 1892786 h 2582009"/>
                <a:gd name="connsiteX8" fmla="*/ 3255592 w 3651737"/>
                <a:gd name="connsiteY8" fmla="*/ 2288931 h 2582009"/>
                <a:gd name="connsiteX9" fmla="*/ 3196003 w 3651737"/>
                <a:gd name="connsiteY9" fmla="*/ 2288931 h 2582009"/>
                <a:gd name="connsiteX10" fmla="*/ 3196003 w 3651737"/>
                <a:gd name="connsiteY10" fmla="*/ 2582009 h 2582009"/>
                <a:gd name="connsiteX0" fmla="*/ 455734 w 3651737"/>
                <a:gd name="connsiteY0" fmla="*/ 2288931 h 2288931"/>
                <a:gd name="connsiteX1" fmla="*/ 396145 w 3651737"/>
                <a:gd name="connsiteY1" fmla="*/ 2288931 h 2288931"/>
                <a:gd name="connsiteX2" fmla="*/ 0 w 3651737"/>
                <a:gd name="connsiteY2" fmla="*/ 1892786 h 2288931"/>
                <a:gd name="connsiteX3" fmla="*/ 0 w 3651737"/>
                <a:gd name="connsiteY3" fmla="*/ 396145 h 2288931"/>
                <a:gd name="connsiteX4" fmla="*/ 396145 w 3651737"/>
                <a:gd name="connsiteY4" fmla="*/ 0 h 2288931"/>
                <a:gd name="connsiteX5" fmla="*/ 3255592 w 3651737"/>
                <a:gd name="connsiteY5" fmla="*/ 0 h 2288931"/>
                <a:gd name="connsiteX6" fmla="*/ 3651737 w 3651737"/>
                <a:gd name="connsiteY6" fmla="*/ 396145 h 2288931"/>
                <a:gd name="connsiteX7" fmla="*/ 3651737 w 3651737"/>
                <a:gd name="connsiteY7" fmla="*/ 1892786 h 2288931"/>
                <a:gd name="connsiteX8" fmla="*/ 3255592 w 3651737"/>
                <a:gd name="connsiteY8" fmla="*/ 2288931 h 2288931"/>
                <a:gd name="connsiteX9" fmla="*/ 3196003 w 3651737"/>
                <a:gd name="connsiteY9" fmla="*/ 2288931 h 2288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1737" h="2288931">
                  <a:moveTo>
                    <a:pt x="455734" y="2288931"/>
                  </a:moveTo>
                  <a:lnTo>
                    <a:pt x="396145" y="2288931"/>
                  </a:lnTo>
                  <a:cubicBezTo>
                    <a:pt x="177360" y="2288931"/>
                    <a:pt x="0" y="2111571"/>
                    <a:pt x="0" y="1892786"/>
                  </a:cubicBezTo>
                  <a:lnTo>
                    <a:pt x="0" y="396145"/>
                  </a:lnTo>
                  <a:cubicBezTo>
                    <a:pt x="0" y="177360"/>
                    <a:pt x="177360" y="0"/>
                    <a:pt x="396145" y="0"/>
                  </a:cubicBezTo>
                  <a:lnTo>
                    <a:pt x="3255592" y="0"/>
                  </a:lnTo>
                  <a:cubicBezTo>
                    <a:pt x="3474377" y="0"/>
                    <a:pt x="3651737" y="177360"/>
                    <a:pt x="3651737" y="396145"/>
                  </a:cubicBezTo>
                  <a:lnTo>
                    <a:pt x="3651737" y="1892786"/>
                  </a:lnTo>
                  <a:cubicBezTo>
                    <a:pt x="3651737" y="2111571"/>
                    <a:pt x="3474377" y="2288931"/>
                    <a:pt x="3255592" y="2288931"/>
                  </a:cubicBezTo>
                  <a:lnTo>
                    <a:pt x="3196003" y="2288931"/>
                  </a:lnTo>
                </a:path>
              </a:pathLst>
            </a:cu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26" name="Freeform 2"/>
          <p:cNvSpPr>
            <a:spLocks noChangeArrowheads="1"/>
          </p:cNvSpPr>
          <p:nvPr/>
        </p:nvSpPr>
        <p:spPr bwMode="auto">
          <a:xfrm>
            <a:off x="2837398" y="1730364"/>
            <a:ext cx="6350000" cy="1260599"/>
          </a:xfrm>
          <a:prstGeom prst="rect">
            <a:avLst/>
          </a:prstGeom>
          <a:noFill/>
          <a:ln w="12700" cap="flat">
            <a:solidFill>
              <a:schemeClr val="accent4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329" name="Group 328"/>
          <p:cNvGrpSpPr/>
          <p:nvPr/>
        </p:nvGrpSpPr>
        <p:grpSpPr>
          <a:xfrm rot="16200000">
            <a:off x="7816827" y="3613269"/>
            <a:ext cx="3901792" cy="467102"/>
            <a:chOff x="3487387" y="4548246"/>
            <a:chExt cx="5217226" cy="653146"/>
          </a:xfrm>
        </p:grpSpPr>
        <p:sp>
          <p:nvSpPr>
            <p:cNvPr id="330" name="Freeform 329"/>
            <p:cNvSpPr/>
            <p:nvPr/>
          </p:nvSpPr>
          <p:spPr>
            <a:xfrm rot="10800000">
              <a:off x="3487387" y="4548246"/>
              <a:ext cx="5217226" cy="296885"/>
            </a:xfrm>
            <a:custGeom>
              <a:avLst/>
              <a:gdLst>
                <a:gd name="connsiteX0" fmla="*/ 0 w 9096498"/>
                <a:gd name="connsiteY0" fmla="*/ 356260 h 368135"/>
                <a:gd name="connsiteX1" fmla="*/ 0 w 9096498"/>
                <a:gd name="connsiteY1" fmla="*/ 0 h 368135"/>
                <a:gd name="connsiteX2" fmla="*/ 9096498 w 9096498"/>
                <a:gd name="connsiteY2" fmla="*/ 0 h 368135"/>
                <a:gd name="connsiteX3" fmla="*/ 9096498 w 9096498"/>
                <a:gd name="connsiteY3" fmla="*/ 368135 h 36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96498" h="368135">
                  <a:moveTo>
                    <a:pt x="0" y="356260"/>
                  </a:moveTo>
                  <a:lnTo>
                    <a:pt x="0" y="0"/>
                  </a:lnTo>
                  <a:lnTo>
                    <a:pt x="9096498" y="0"/>
                  </a:lnTo>
                  <a:lnTo>
                    <a:pt x="9096498" y="368135"/>
                  </a:lnTo>
                </a:path>
              </a:pathLst>
            </a:custGeom>
            <a:noFill/>
            <a:ln>
              <a:solidFill>
                <a:schemeClr val="accent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>
          <p:nvSpPr>
            <p:cNvPr id="331" name="Freeform 330"/>
            <p:cNvSpPr/>
            <p:nvPr/>
          </p:nvSpPr>
          <p:spPr>
            <a:xfrm flipH="1">
              <a:off x="6057373" y="4845131"/>
              <a:ext cx="45719" cy="356261"/>
            </a:xfrm>
            <a:custGeom>
              <a:avLst/>
              <a:gdLst>
                <a:gd name="connsiteX0" fmla="*/ 0 w 0"/>
                <a:gd name="connsiteY0" fmla="*/ 0 h 475013"/>
                <a:gd name="connsiteX1" fmla="*/ 0 w 0"/>
                <a:gd name="connsiteY1" fmla="*/ 475013 h 475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75013">
                  <a:moveTo>
                    <a:pt x="0" y="0"/>
                  </a:moveTo>
                  <a:lnTo>
                    <a:pt x="0" y="475013"/>
                  </a:lnTo>
                </a:path>
              </a:pathLst>
            </a:custGeom>
            <a:noFill/>
            <a:ln>
              <a:solidFill>
                <a:schemeClr val="accent4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</p:grpSp>
      <p:grpSp>
        <p:nvGrpSpPr>
          <p:cNvPr id="333" name="Group 332">
            <a:extLst>
              <a:ext uri="{FF2B5EF4-FFF2-40B4-BE49-F238E27FC236}">
                <a16:creationId xmlns:a16="http://schemas.microsoft.com/office/drawing/2014/main" id="{157E86F5-3799-413F-865B-056B2239467C}"/>
              </a:ext>
            </a:extLst>
          </p:cNvPr>
          <p:cNvGrpSpPr/>
          <p:nvPr/>
        </p:nvGrpSpPr>
        <p:grpSpPr>
          <a:xfrm>
            <a:off x="8073976" y="4932273"/>
            <a:ext cx="610610" cy="484674"/>
            <a:chOff x="4223626" y="2353385"/>
            <a:chExt cx="1173971" cy="931848"/>
          </a:xfrm>
        </p:grpSpPr>
        <p:grpSp>
          <p:nvGrpSpPr>
            <p:cNvPr id="334" name="Group 333">
              <a:extLst>
                <a:ext uri="{FF2B5EF4-FFF2-40B4-BE49-F238E27FC236}">
                  <a16:creationId xmlns:a16="http://schemas.microsoft.com/office/drawing/2014/main" id="{A05C8CA7-5716-44F4-AA6C-F308105199AC}"/>
                </a:ext>
              </a:extLst>
            </p:cNvPr>
            <p:cNvGrpSpPr/>
            <p:nvPr/>
          </p:nvGrpSpPr>
          <p:grpSpPr>
            <a:xfrm>
              <a:off x="4273550" y="2402418"/>
              <a:ext cx="1079500" cy="840315"/>
              <a:chOff x="4273550" y="2402418"/>
              <a:chExt cx="1079500" cy="840315"/>
            </a:xfrm>
          </p:grpSpPr>
          <p:cxnSp>
            <p:nvCxnSpPr>
              <p:cNvPr id="343" name="Straight Connector 342">
                <a:extLst>
                  <a:ext uri="{FF2B5EF4-FFF2-40B4-BE49-F238E27FC236}">
                    <a16:creationId xmlns:a16="http://schemas.microsoft.com/office/drawing/2014/main" id="{5A851271-35B9-4567-8242-E3F912E057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7450" y="2413000"/>
                <a:ext cx="355600" cy="232833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44" name="Straight Connector 343">
                <a:extLst>
                  <a:ext uri="{FF2B5EF4-FFF2-40B4-BE49-F238E27FC236}">
                    <a16:creationId xmlns:a16="http://schemas.microsoft.com/office/drawing/2014/main" id="{AB8BADB1-F06D-4556-BDB3-AC51BE1C02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97450" y="2413000"/>
                <a:ext cx="296333" cy="721783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45" name="Straight Connector 344">
                <a:extLst>
                  <a:ext uri="{FF2B5EF4-FFF2-40B4-BE49-F238E27FC236}">
                    <a16:creationId xmlns:a16="http://schemas.microsoft.com/office/drawing/2014/main" id="{FEDDF95B-3B64-4407-8297-89C1BA4C5D7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62500" y="3143250"/>
                <a:ext cx="520700" cy="86783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46" name="Straight Connector 345">
                <a:extLst>
                  <a:ext uri="{FF2B5EF4-FFF2-40B4-BE49-F238E27FC236}">
                    <a16:creationId xmlns:a16="http://schemas.microsoft.com/office/drawing/2014/main" id="{0024F100-B6BA-4A71-A159-2082E41BB8E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39783" y="2641600"/>
                <a:ext cx="300567" cy="241300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47" name="Straight Connector 346">
                <a:extLst>
                  <a:ext uri="{FF2B5EF4-FFF2-40B4-BE49-F238E27FC236}">
                    <a16:creationId xmlns:a16="http://schemas.microsoft.com/office/drawing/2014/main" id="{14772615-86BD-40A8-A00C-9CA1E8D8ADC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13250" y="2413001"/>
                <a:ext cx="571500" cy="126999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48" name="Straight Connector 347">
                <a:extLst>
                  <a:ext uri="{FF2B5EF4-FFF2-40B4-BE49-F238E27FC236}">
                    <a16:creationId xmlns:a16="http://schemas.microsoft.com/office/drawing/2014/main" id="{CE05E5C5-F516-4118-A018-0C2ABCE5607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03233" y="2450099"/>
                <a:ext cx="251425" cy="248651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49" name="Straight Connector 348">
                <a:extLst>
                  <a:ext uri="{FF2B5EF4-FFF2-40B4-BE49-F238E27FC236}">
                    <a16:creationId xmlns:a16="http://schemas.microsoft.com/office/drawing/2014/main" id="{235FA8B6-0664-4D81-A0C3-041C91042D2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62500" y="2402418"/>
                <a:ext cx="232833" cy="821265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50" name="Straight Connector 349">
                <a:extLst>
                  <a:ext uri="{FF2B5EF4-FFF2-40B4-BE49-F238E27FC236}">
                    <a16:creationId xmlns:a16="http://schemas.microsoft.com/office/drawing/2014/main" id="{293D7F10-2B40-4C3E-BC02-FB5F218DD71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273550" y="2984500"/>
                <a:ext cx="495300" cy="251883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51" name="Straight Connector 350">
                <a:extLst>
                  <a:ext uri="{FF2B5EF4-FFF2-40B4-BE49-F238E27FC236}">
                    <a16:creationId xmlns:a16="http://schemas.microsoft.com/office/drawing/2014/main" id="{6FAF40E5-CA9A-43A7-B678-5E15A8DC259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17483" y="2537884"/>
                <a:ext cx="647700" cy="338666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52" name="Straight Connector 351">
                <a:extLst>
                  <a:ext uri="{FF2B5EF4-FFF2-40B4-BE49-F238E27FC236}">
                    <a16:creationId xmlns:a16="http://schemas.microsoft.com/office/drawing/2014/main" id="{BA50FD9A-5E22-4AA7-ACA5-624DAD5EC5B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77783" y="2874433"/>
                <a:ext cx="770467" cy="107950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53" name="Straight Connector 352">
                <a:extLst>
                  <a:ext uri="{FF2B5EF4-FFF2-40B4-BE49-F238E27FC236}">
                    <a16:creationId xmlns:a16="http://schemas.microsoft.com/office/drawing/2014/main" id="{4C194713-8DF4-472A-95E2-3008956F3D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413250" y="2531533"/>
                <a:ext cx="353483" cy="698500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54" name="Straight Connector 353">
                <a:extLst>
                  <a:ext uri="{FF2B5EF4-FFF2-40B4-BE49-F238E27FC236}">
                    <a16:creationId xmlns:a16="http://schemas.microsoft.com/office/drawing/2014/main" id="{9D0988E2-D6D1-441A-984F-FCB82793B2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715933" y="2698750"/>
                <a:ext cx="50800" cy="543983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55" name="Straight Connector 354">
                <a:extLst>
                  <a:ext uri="{FF2B5EF4-FFF2-40B4-BE49-F238E27FC236}">
                    <a16:creationId xmlns:a16="http://schemas.microsoft.com/office/drawing/2014/main" id="{BFBF1C9C-0CC3-4886-AB32-C611A6480AB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052483" y="2899834"/>
                <a:ext cx="234950" cy="218016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  <p:cxnSp>
            <p:nvCxnSpPr>
              <p:cNvPr id="356" name="Straight Connector 355">
                <a:extLst>
                  <a:ext uri="{FF2B5EF4-FFF2-40B4-BE49-F238E27FC236}">
                    <a16:creationId xmlns:a16="http://schemas.microsoft.com/office/drawing/2014/main" id="{64E2F12D-BF5C-41F8-98EE-C153F2CDD22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62500" y="2876550"/>
                <a:ext cx="292101" cy="340783"/>
              </a:xfrm>
              <a:prstGeom prst="line">
                <a:avLst/>
              </a:prstGeom>
              <a:noFill/>
              <a:ln w="12700" cap="rnd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cxnSp>
        </p:grpSp>
        <p:sp useBgFill="1">
          <p:nvSpPr>
            <p:cNvPr id="335" name="Oval 19">
              <a:extLst>
                <a:ext uri="{FF2B5EF4-FFF2-40B4-BE49-F238E27FC236}">
                  <a16:creationId xmlns:a16="http://schemas.microsoft.com/office/drawing/2014/main" id="{B69A7114-346D-4E1F-8316-C9F674D43B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8065" y="2353385"/>
              <a:ext cx="113307" cy="113307"/>
            </a:xfrm>
            <a:prstGeom prst="ellipse">
              <a:avLst/>
            </a:prstGeom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 useBgFill="1">
          <p:nvSpPr>
            <p:cNvPr id="336" name="Oval 19">
              <a:extLst>
                <a:ext uri="{FF2B5EF4-FFF2-40B4-BE49-F238E27FC236}">
                  <a16:creationId xmlns:a16="http://schemas.microsoft.com/office/drawing/2014/main" id="{829E95C8-0BE7-4934-BBA0-764CFC1335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84290" y="2582712"/>
              <a:ext cx="113307" cy="113307"/>
            </a:xfrm>
            <a:prstGeom prst="ellipse">
              <a:avLst/>
            </a:prstGeom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 useBgFill="1">
          <p:nvSpPr>
            <p:cNvPr id="337" name="Oval 19">
              <a:extLst>
                <a:ext uri="{FF2B5EF4-FFF2-40B4-BE49-F238E27FC236}">
                  <a16:creationId xmlns:a16="http://schemas.microsoft.com/office/drawing/2014/main" id="{018D398B-43FE-4715-8E00-9755FF081E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2571" y="2824202"/>
              <a:ext cx="113307" cy="113307"/>
            </a:xfrm>
            <a:prstGeom prst="ellipse">
              <a:avLst/>
            </a:prstGeom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 useBgFill="1">
          <p:nvSpPr>
            <p:cNvPr id="338" name="Oval 19">
              <a:extLst>
                <a:ext uri="{FF2B5EF4-FFF2-40B4-BE49-F238E27FC236}">
                  <a16:creationId xmlns:a16="http://schemas.microsoft.com/office/drawing/2014/main" id="{C3354846-2B08-490E-8CC7-713F631A20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27637" y="3071688"/>
              <a:ext cx="113307" cy="113307"/>
            </a:xfrm>
            <a:prstGeom prst="ellipse">
              <a:avLst/>
            </a:prstGeom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 useBgFill="1">
          <p:nvSpPr>
            <p:cNvPr id="339" name="Oval 19">
              <a:extLst>
                <a:ext uri="{FF2B5EF4-FFF2-40B4-BE49-F238E27FC236}">
                  <a16:creationId xmlns:a16="http://schemas.microsoft.com/office/drawing/2014/main" id="{D1CBB913-D1AD-48D0-BE4A-7FBEA08A9A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3544" y="3171926"/>
              <a:ext cx="113307" cy="113307"/>
            </a:xfrm>
            <a:prstGeom prst="ellipse">
              <a:avLst/>
            </a:prstGeom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 useBgFill="1">
          <p:nvSpPr>
            <p:cNvPr id="340" name="Oval 19">
              <a:extLst>
                <a:ext uri="{FF2B5EF4-FFF2-40B4-BE49-F238E27FC236}">
                  <a16:creationId xmlns:a16="http://schemas.microsoft.com/office/drawing/2014/main" id="{C1B58B5E-4C1F-4ADC-AA6C-FC2ABE0323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3626" y="2924064"/>
              <a:ext cx="113307" cy="113307"/>
            </a:xfrm>
            <a:prstGeom prst="ellipse">
              <a:avLst/>
            </a:prstGeom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 useBgFill="1">
          <p:nvSpPr>
            <p:cNvPr id="341" name="Oval 19">
              <a:extLst>
                <a:ext uri="{FF2B5EF4-FFF2-40B4-BE49-F238E27FC236}">
                  <a16:creationId xmlns:a16="http://schemas.microsoft.com/office/drawing/2014/main" id="{CFB2AEFE-8939-4180-9B35-944BDC81CF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5543" y="2638231"/>
              <a:ext cx="113307" cy="113307"/>
            </a:xfrm>
            <a:prstGeom prst="ellipse">
              <a:avLst/>
            </a:prstGeom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 useBgFill="1">
          <p:nvSpPr>
            <p:cNvPr id="342" name="Oval 19">
              <a:extLst>
                <a:ext uri="{FF2B5EF4-FFF2-40B4-BE49-F238E27FC236}">
                  <a16:creationId xmlns:a16="http://schemas.microsoft.com/office/drawing/2014/main" id="{09010101-87A4-4BE3-A0A0-3F72B3CAD0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3387" y="2482918"/>
              <a:ext cx="113307" cy="113307"/>
            </a:xfrm>
            <a:prstGeom prst="ellipse">
              <a:avLst/>
            </a:prstGeom>
            <a:ln w="127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1"/>
                </a:gra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</p:grp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7985" y="4946317"/>
            <a:ext cx="800100" cy="418494"/>
          </a:xfrm>
          <a:prstGeom prst="rect">
            <a:avLst/>
          </a:prstGeom>
        </p:spPr>
      </p:pic>
      <p:grpSp>
        <p:nvGrpSpPr>
          <p:cNvPr id="357" name="Group 356"/>
          <p:cNvGrpSpPr/>
          <p:nvPr/>
        </p:nvGrpSpPr>
        <p:grpSpPr>
          <a:xfrm rot="16200000">
            <a:off x="308610" y="3511904"/>
            <a:ext cx="3947815" cy="467102"/>
            <a:chOff x="3487387" y="4548246"/>
            <a:chExt cx="5217226" cy="653146"/>
          </a:xfrm>
        </p:grpSpPr>
        <p:sp>
          <p:nvSpPr>
            <p:cNvPr id="358" name="Freeform 357"/>
            <p:cNvSpPr/>
            <p:nvPr/>
          </p:nvSpPr>
          <p:spPr>
            <a:xfrm rot="10800000">
              <a:off x="3487387" y="4548246"/>
              <a:ext cx="5217226" cy="296885"/>
            </a:xfrm>
            <a:custGeom>
              <a:avLst/>
              <a:gdLst>
                <a:gd name="connsiteX0" fmla="*/ 0 w 9096498"/>
                <a:gd name="connsiteY0" fmla="*/ 356260 h 368135"/>
                <a:gd name="connsiteX1" fmla="*/ 0 w 9096498"/>
                <a:gd name="connsiteY1" fmla="*/ 0 h 368135"/>
                <a:gd name="connsiteX2" fmla="*/ 9096498 w 9096498"/>
                <a:gd name="connsiteY2" fmla="*/ 0 h 368135"/>
                <a:gd name="connsiteX3" fmla="*/ 9096498 w 9096498"/>
                <a:gd name="connsiteY3" fmla="*/ 368135 h 36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96498" h="368135">
                  <a:moveTo>
                    <a:pt x="0" y="356260"/>
                  </a:moveTo>
                  <a:lnTo>
                    <a:pt x="0" y="0"/>
                  </a:lnTo>
                  <a:lnTo>
                    <a:pt x="9096498" y="0"/>
                  </a:lnTo>
                  <a:lnTo>
                    <a:pt x="9096498" y="368135"/>
                  </a:lnTo>
                </a:path>
              </a:pathLst>
            </a:custGeom>
            <a:noFill/>
            <a:ln>
              <a:solidFill>
                <a:schemeClr val="accent4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  <p:sp>
          <p:nvSpPr>
            <p:cNvPr id="359" name="Freeform 358"/>
            <p:cNvSpPr/>
            <p:nvPr/>
          </p:nvSpPr>
          <p:spPr>
            <a:xfrm flipH="1">
              <a:off x="6057373" y="4845131"/>
              <a:ext cx="45719" cy="356261"/>
            </a:xfrm>
            <a:custGeom>
              <a:avLst/>
              <a:gdLst>
                <a:gd name="connsiteX0" fmla="*/ 0 w 0"/>
                <a:gd name="connsiteY0" fmla="*/ 0 h 475013"/>
                <a:gd name="connsiteX1" fmla="*/ 0 w 0"/>
                <a:gd name="connsiteY1" fmla="*/ 475013 h 475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75013">
                  <a:moveTo>
                    <a:pt x="0" y="0"/>
                  </a:moveTo>
                  <a:lnTo>
                    <a:pt x="0" y="475013"/>
                  </a:lnTo>
                </a:path>
              </a:pathLst>
            </a:custGeom>
            <a:noFill/>
            <a:ln>
              <a:solidFill>
                <a:schemeClr val="accent4"/>
              </a:solidFill>
              <a:prstDash val="sysDash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080442" y="1874678"/>
            <a:ext cx="388896" cy="593152"/>
            <a:chOff x="952162" y="1304149"/>
            <a:chExt cx="630602" cy="961807"/>
          </a:xfrm>
          <a:noFill/>
        </p:grpSpPr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421523C8-5C73-4065-8241-E6B5788AE66D}"/>
                </a:ext>
              </a:extLst>
            </p:cNvPr>
            <p:cNvGrpSpPr/>
            <p:nvPr/>
          </p:nvGrpSpPr>
          <p:grpSpPr>
            <a:xfrm rot="18900000">
              <a:off x="952162" y="1304149"/>
              <a:ext cx="630602" cy="634379"/>
              <a:chOff x="7855882" y="2876917"/>
              <a:chExt cx="186983" cy="188103"/>
            </a:xfrm>
            <a:grpFill/>
          </p:grpSpPr>
          <p:sp>
            <p:nvSpPr>
              <p:cNvPr id="171" name="Freeform 99">
                <a:extLst>
                  <a:ext uri="{FF2B5EF4-FFF2-40B4-BE49-F238E27FC236}">
                    <a16:creationId xmlns:a16="http://schemas.microsoft.com/office/drawing/2014/main" id="{82403A1B-46A8-496D-97A1-D6CD69725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5882" y="2951934"/>
                <a:ext cx="111966" cy="113086"/>
              </a:xfrm>
              <a:custGeom>
                <a:avLst/>
                <a:gdLst>
                  <a:gd name="T0" fmla="*/ 0 w 46"/>
                  <a:gd name="T1" fmla="*/ 0 h 47"/>
                  <a:gd name="T2" fmla="*/ 46 w 46"/>
                  <a:gd name="T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46" h="47">
                    <a:moveTo>
                      <a:pt x="0" y="0"/>
                    </a:moveTo>
                    <a:cubicBezTo>
                      <a:pt x="25" y="0"/>
                      <a:pt x="46" y="21"/>
                      <a:pt x="46" y="47"/>
                    </a:cubicBezTo>
                  </a:path>
                </a:pathLst>
              </a:custGeom>
              <a:grp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72421" tIns="36211" rIns="72421" bIns="3621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21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43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172" name="Freeform 100">
                <a:extLst>
                  <a:ext uri="{FF2B5EF4-FFF2-40B4-BE49-F238E27FC236}">
                    <a16:creationId xmlns:a16="http://schemas.microsoft.com/office/drawing/2014/main" id="{4955A11D-DC58-4772-9411-DE2AE31955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5882" y="2916105"/>
                <a:ext cx="150035" cy="148915"/>
              </a:xfrm>
              <a:custGeom>
                <a:avLst/>
                <a:gdLst>
                  <a:gd name="T0" fmla="*/ 0 w 62"/>
                  <a:gd name="T1" fmla="*/ 0 h 62"/>
                  <a:gd name="T2" fmla="*/ 62 w 62"/>
                  <a:gd name="T3" fmla="*/ 62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62" h="62">
                    <a:moveTo>
                      <a:pt x="0" y="0"/>
                    </a:moveTo>
                    <a:cubicBezTo>
                      <a:pt x="34" y="0"/>
                      <a:pt x="62" y="27"/>
                      <a:pt x="62" y="62"/>
                    </a:cubicBezTo>
                  </a:path>
                </a:pathLst>
              </a:custGeom>
              <a:grp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72421" tIns="36211" rIns="72421" bIns="3621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21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43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173" name="Freeform 101">
                <a:extLst>
                  <a:ext uri="{FF2B5EF4-FFF2-40B4-BE49-F238E27FC236}">
                    <a16:creationId xmlns:a16="http://schemas.microsoft.com/office/drawing/2014/main" id="{DB0A5B1D-F31E-4BE1-9830-C9C3C44A29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55882" y="2876917"/>
                <a:ext cx="186983" cy="188103"/>
              </a:xfrm>
              <a:custGeom>
                <a:avLst/>
                <a:gdLst>
                  <a:gd name="T0" fmla="*/ 0 w 77"/>
                  <a:gd name="T1" fmla="*/ 0 h 78"/>
                  <a:gd name="T2" fmla="*/ 77 w 77"/>
                  <a:gd name="T3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77" h="78">
                    <a:moveTo>
                      <a:pt x="0" y="0"/>
                    </a:moveTo>
                    <a:cubicBezTo>
                      <a:pt x="42" y="0"/>
                      <a:pt x="77" y="35"/>
                      <a:pt x="77" y="78"/>
                    </a:cubicBezTo>
                  </a:path>
                </a:pathLst>
              </a:custGeom>
              <a:grp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72421" tIns="36211" rIns="72421" bIns="3621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21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43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  <p:sp>
          <p:nvSpPr>
            <p:cNvPr id="5" name="Oval 4"/>
            <p:cNvSpPr/>
            <p:nvPr/>
          </p:nvSpPr>
          <p:spPr>
            <a:xfrm flipV="1">
              <a:off x="1084304" y="1899638"/>
              <a:ext cx="366318" cy="366318"/>
            </a:xfrm>
            <a:prstGeom prst="ellipse">
              <a:avLst/>
            </a:prstGeom>
            <a:grp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802770" y="2948780"/>
            <a:ext cx="829640" cy="459762"/>
            <a:chOff x="603432" y="2974623"/>
            <a:chExt cx="829640" cy="459762"/>
          </a:xfrm>
        </p:grpSpPr>
        <p:sp>
          <p:nvSpPr>
            <p:cNvPr id="176" name="Freeform 146">
              <a:extLst>
                <a:ext uri="{FF2B5EF4-FFF2-40B4-BE49-F238E27FC236}">
                  <a16:creationId xmlns:a16="http://schemas.microsoft.com/office/drawing/2014/main" id="{8584423E-DC4D-476D-A3D6-22901C3C02B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603432" y="2974623"/>
              <a:ext cx="485330" cy="307364"/>
            </a:xfrm>
            <a:custGeom>
              <a:avLst/>
              <a:gdLst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246680 w 878349"/>
                <a:gd name="connsiteY17" fmla="*/ 161619 h 545581"/>
                <a:gd name="connsiteX18" fmla="*/ 490507 w 878349"/>
                <a:gd name="connsiteY18" fmla="*/ 0 h 545581"/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490507 w 878349"/>
                <a:gd name="connsiteY17" fmla="*/ 0 h 545581"/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490507 w 878349"/>
                <a:gd name="connsiteY17" fmla="*/ 0 h 545581"/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490507 w 878349"/>
                <a:gd name="connsiteY17" fmla="*/ 0 h 545581"/>
                <a:gd name="connsiteX0" fmla="*/ 490507 w 878349"/>
                <a:gd name="connsiteY0" fmla="*/ 12 h 545593"/>
                <a:gd name="connsiteX1" fmla="*/ 755129 w 878349"/>
                <a:gd name="connsiteY1" fmla="*/ 264634 h 545593"/>
                <a:gd name="connsiteX2" fmla="*/ 753041 w 878349"/>
                <a:gd name="connsiteY2" fmla="*/ 285343 h 545593"/>
                <a:gd name="connsiteX3" fmla="*/ 798544 w 878349"/>
                <a:gd name="connsiteY3" fmla="*/ 294530 h 545593"/>
                <a:gd name="connsiteX4" fmla="*/ 878349 w 878349"/>
                <a:gd name="connsiteY4" fmla="*/ 414927 h 545593"/>
                <a:gd name="connsiteX5" fmla="*/ 798544 w 878349"/>
                <a:gd name="connsiteY5" fmla="*/ 535325 h 545593"/>
                <a:gd name="connsiteX6" fmla="*/ 759827 w 878349"/>
                <a:gd name="connsiteY6" fmla="*/ 543141 h 545593"/>
                <a:gd name="connsiteX7" fmla="*/ 753908 w 878349"/>
                <a:gd name="connsiteY7" fmla="*/ 545593 h 545593"/>
                <a:gd name="connsiteX8" fmla="*/ 747683 w 878349"/>
                <a:gd name="connsiteY8" fmla="*/ 545593 h 545593"/>
                <a:gd name="connsiteX9" fmla="*/ 190471 w 878349"/>
                <a:gd name="connsiteY9" fmla="*/ 545593 h 545593"/>
                <a:gd name="connsiteX10" fmla="*/ 166602 w 878349"/>
                <a:gd name="connsiteY10" fmla="*/ 545593 h 545593"/>
                <a:gd name="connsiteX11" fmla="*/ 158924 w 878349"/>
                <a:gd name="connsiteY11" fmla="*/ 542413 h 545593"/>
                <a:gd name="connsiteX12" fmla="*/ 152084 w 878349"/>
                <a:gd name="connsiteY12" fmla="*/ 541724 h 545593"/>
                <a:gd name="connsiteX13" fmla="*/ 0 w 878349"/>
                <a:gd name="connsiteY13" fmla="*/ 355122 h 545593"/>
                <a:gd name="connsiteX14" fmla="*/ 190471 w 878349"/>
                <a:gd name="connsiteY14" fmla="*/ 164651 h 545593"/>
                <a:gd name="connsiteX15" fmla="*/ 228858 w 878349"/>
                <a:gd name="connsiteY15" fmla="*/ 168521 h 545593"/>
                <a:gd name="connsiteX16" fmla="*/ 244320 w 878349"/>
                <a:gd name="connsiteY16" fmla="*/ 173321 h 545593"/>
                <a:gd name="connsiteX17" fmla="*/ 490507 w 878349"/>
                <a:gd name="connsiteY17" fmla="*/ 12 h 545593"/>
                <a:gd name="connsiteX0" fmla="*/ 490507 w 878349"/>
                <a:gd name="connsiteY0" fmla="*/ 13 h 545594"/>
                <a:gd name="connsiteX1" fmla="*/ 755129 w 878349"/>
                <a:gd name="connsiteY1" fmla="*/ 264635 h 545594"/>
                <a:gd name="connsiteX2" fmla="*/ 753041 w 878349"/>
                <a:gd name="connsiteY2" fmla="*/ 285344 h 545594"/>
                <a:gd name="connsiteX3" fmla="*/ 798544 w 878349"/>
                <a:gd name="connsiteY3" fmla="*/ 294531 h 545594"/>
                <a:gd name="connsiteX4" fmla="*/ 878349 w 878349"/>
                <a:gd name="connsiteY4" fmla="*/ 414928 h 545594"/>
                <a:gd name="connsiteX5" fmla="*/ 798544 w 878349"/>
                <a:gd name="connsiteY5" fmla="*/ 535326 h 545594"/>
                <a:gd name="connsiteX6" fmla="*/ 759827 w 878349"/>
                <a:gd name="connsiteY6" fmla="*/ 543142 h 545594"/>
                <a:gd name="connsiteX7" fmla="*/ 753908 w 878349"/>
                <a:gd name="connsiteY7" fmla="*/ 545594 h 545594"/>
                <a:gd name="connsiteX8" fmla="*/ 747683 w 878349"/>
                <a:gd name="connsiteY8" fmla="*/ 545594 h 545594"/>
                <a:gd name="connsiteX9" fmla="*/ 190471 w 878349"/>
                <a:gd name="connsiteY9" fmla="*/ 545594 h 545594"/>
                <a:gd name="connsiteX10" fmla="*/ 166602 w 878349"/>
                <a:gd name="connsiteY10" fmla="*/ 545594 h 545594"/>
                <a:gd name="connsiteX11" fmla="*/ 158924 w 878349"/>
                <a:gd name="connsiteY11" fmla="*/ 542414 h 545594"/>
                <a:gd name="connsiteX12" fmla="*/ 152084 w 878349"/>
                <a:gd name="connsiteY12" fmla="*/ 541725 h 545594"/>
                <a:gd name="connsiteX13" fmla="*/ 0 w 878349"/>
                <a:gd name="connsiteY13" fmla="*/ 355123 h 545594"/>
                <a:gd name="connsiteX14" fmla="*/ 190471 w 878349"/>
                <a:gd name="connsiteY14" fmla="*/ 164652 h 545594"/>
                <a:gd name="connsiteX15" fmla="*/ 228858 w 878349"/>
                <a:gd name="connsiteY15" fmla="*/ 168522 h 545594"/>
                <a:gd name="connsiteX16" fmla="*/ 244320 w 878349"/>
                <a:gd name="connsiteY16" fmla="*/ 173322 h 545594"/>
                <a:gd name="connsiteX17" fmla="*/ 490507 w 878349"/>
                <a:gd name="connsiteY17" fmla="*/ 13 h 545594"/>
                <a:gd name="connsiteX0" fmla="*/ 490507 w 878349"/>
                <a:gd name="connsiteY0" fmla="*/ 471 h 546052"/>
                <a:gd name="connsiteX1" fmla="*/ 755129 w 878349"/>
                <a:gd name="connsiteY1" fmla="*/ 265093 h 546052"/>
                <a:gd name="connsiteX2" fmla="*/ 753041 w 878349"/>
                <a:gd name="connsiteY2" fmla="*/ 285802 h 546052"/>
                <a:gd name="connsiteX3" fmla="*/ 798544 w 878349"/>
                <a:gd name="connsiteY3" fmla="*/ 294989 h 546052"/>
                <a:gd name="connsiteX4" fmla="*/ 878349 w 878349"/>
                <a:gd name="connsiteY4" fmla="*/ 415386 h 546052"/>
                <a:gd name="connsiteX5" fmla="*/ 798544 w 878349"/>
                <a:gd name="connsiteY5" fmla="*/ 535784 h 546052"/>
                <a:gd name="connsiteX6" fmla="*/ 759827 w 878349"/>
                <a:gd name="connsiteY6" fmla="*/ 543600 h 546052"/>
                <a:gd name="connsiteX7" fmla="*/ 753908 w 878349"/>
                <a:gd name="connsiteY7" fmla="*/ 546052 h 546052"/>
                <a:gd name="connsiteX8" fmla="*/ 747683 w 878349"/>
                <a:gd name="connsiteY8" fmla="*/ 546052 h 546052"/>
                <a:gd name="connsiteX9" fmla="*/ 190471 w 878349"/>
                <a:gd name="connsiteY9" fmla="*/ 546052 h 546052"/>
                <a:gd name="connsiteX10" fmla="*/ 166602 w 878349"/>
                <a:gd name="connsiteY10" fmla="*/ 546052 h 546052"/>
                <a:gd name="connsiteX11" fmla="*/ 158924 w 878349"/>
                <a:gd name="connsiteY11" fmla="*/ 542872 h 546052"/>
                <a:gd name="connsiteX12" fmla="*/ 152084 w 878349"/>
                <a:gd name="connsiteY12" fmla="*/ 542183 h 546052"/>
                <a:gd name="connsiteX13" fmla="*/ 0 w 878349"/>
                <a:gd name="connsiteY13" fmla="*/ 355581 h 546052"/>
                <a:gd name="connsiteX14" fmla="*/ 190471 w 878349"/>
                <a:gd name="connsiteY14" fmla="*/ 165110 h 546052"/>
                <a:gd name="connsiteX15" fmla="*/ 228858 w 878349"/>
                <a:gd name="connsiteY15" fmla="*/ 168980 h 546052"/>
                <a:gd name="connsiteX16" fmla="*/ 244320 w 878349"/>
                <a:gd name="connsiteY16" fmla="*/ 173780 h 546052"/>
                <a:gd name="connsiteX17" fmla="*/ 490507 w 878349"/>
                <a:gd name="connsiteY17" fmla="*/ 471 h 546052"/>
                <a:gd name="connsiteX0" fmla="*/ 490507 w 878349"/>
                <a:gd name="connsiteY0" fmla="*/ 2380 h 547961"/>
                <a:gd name="connsiteX1" fmla="*/ 753041 w 878349"/>
                <a:gd name="connsiteY1" fmla="*/ 287711 h 547961"/>
                <a:gd name="connsiteX2" fmla="*/ 798544 w 878349"/>
                <a:gd name="connsiteY2" fmla="*/ 296898 h 547961"/>
                <a:gd name="connsiteX3" fmla="*/ 878349 w 878349"/>
                <a:gd name="connsiteY3" fmla="*/ 417295 h 547961"/>
                <a:gd name="connsiteX4" fmla="*/ 798544 w 878349"/>
                <a:gd name="connsiteY4" fmla="*/ 537693 h 547961"/>
                <a:gd name="connsiteX5" fmla="*/ 759827 w 878349"/>
                <a:gd name="connsiteY5" fmla="*/ 545509 h 547961"/>
                <a:gd name="connsiteX6" fmla="*/ 753908 w 878349"/>
                <a:gd name="connsiteY6" fmla="*/ 547961 h 547961"/>
                <a:gd name="connsiteX7" fmla="*/ 747683 w 878349"/>
                <a:gd name="connsiteY7" fmla="*/ 547961 h 547961"/>
                <a:gd name="connsiteX8" fmla="*/ 190471 w 878349"/>
                <a:gd name="connsiteY8" fmla="*/ 547961 h 547961"/>
                <a:gd name="connsiteX9" fmla="*/ 166602 w 878349"/>
                <a:gd name="connsiteY9" fmla="*/ 547961 h 547961"/>
                <a:gd name="connsiteX10" fmla="*/ 158924 w 878349"/>
                <a:gd name="connsiteY10" fmla="*/ 544781 h 547961"/>
                <a:gd name="connsiteX11" fmla="*/ 152084 w 878349"/>
                <a:gd name="connsiteY11" fmla="*/ 544092 h 547961"/>
                <a:gd name="connsiteX12" fmla="*/ 0 w 878349"/>
                <a:gd name="connsiteY12" fmla="*/ 357490 h 547961"/>
                <a:gd name="connsiteX13" fmla="*/ 190471 w 878349"/>
                <a:gd name="connsiteY13" fmla="*/ 167019 h 547961"/>
                <a:gd name="connsiteX14" fmla="*/ 228858 w 878349"/>
                <a:gd name="connsiteY14" fmla="*/ 170889 h 547961"/>
                <a:gd name="connsiteX15" fmla="*/ 244320 w 878349"/>
                <a:gd name="connsiteY15" fmla="*/ 175689 h 547961"/>
                <a:gd name="connsiteX16" fmla="*/ 490507 w 878349"/>
                <a:gd name="connsiteY16" fmla="*/ 2380 h 547961"/>
                <a:gd name="connsiteX0" fmla="*/ 490507 w 878349"/>
                <a:gd name="connsiteY0" fmla="*/ 30 h 545611"/>
                <a:gd name="connsiteX1" fmla="*/ 753041 w 878349"/>
                <a:gd name="connsiteY1" fmla="*/ 285361 h 545611"/>
                <a:gd name="connsiteX2" fmla="*/ 798544 w 878349"/>
                <a:gd name="connsiteY2" fmla="*/ 294548 h 545611"/>
                <a:gd name="connsiteX3" fmla="*/ 878349 w 878349"/>
                <a:gd name="connsiteY3" fmla="*/ 414945 h 545611"/>
                <a:gd name="connsiteX4" fmla="*/ 798544 w 878349"/>
                <a:gd name="connsiteY4" fmla="*/ 535343 h 545611"/>
                <a:gd name="connsiteX5" fmla="*/ 759827 w 878349"/>
                <a:gd name="connsiteY5" fmla="*/ 543159 h 545611"/>
                <a:gd name="connsiteX6" fmla="*/ 753908 w 878349"/>
                <a:gd name="connsiteY6" fmla="*/ 545611 h 545611"/>
                <a:gd name="connsiteX7" fmla="*/ 747683 w 878349"/>
                <a:gd name="connsiteY7" fmla="*/ 545611 h 545611"/>
                <a:gd name="connsiteX8" fmla="*/ 190471 w 878349"/>
                <a:gd name="connsiteY8" fmla="*/ 545611 h 545611"/>
                <a:gd name="connsiteX9" fmla="*/ 166602 w 878349"/>
                <a:gd name="connsiteY9" fmla="*/ 545611 h 545611"/>
                <a:gd name="connsiteX10" fmla="*/ 158924 w 878349"/>
                <a:gd name="connsiteY10" fmla="*/ 542431 h 545611"/>
                <a:gd name="connsiteX11" fmla="*/ 152084 w 878349"/>
                <a:gd name="connsiteY11" fmla="*/ 541742 h 545611"/>
                <a:gd name="connsiteX12" fmla="*/ 0 w 878349"/>
                <a:gd name="connsiteY12" fmla="*/ 355140 h 545611"/>
                <a:gd name="connsiteX13" fmla="*/ 190471 w 878349"/>
                <a:gd name="connsiteY13" fmla="*/ 164669 h 545611"/>
                <a:gd name="connsiteX14" fmla="*/ 228858 w 878349"/>
                <a:gd name="connsiteY14" fmla="*/ 168539 h 545611"/>
                <a:gd name="connsiteX15" fmla="*/ 244320 w 878349"/>
                <a:gd name="connsiteY15" fmla="*/ 173339 h 545611"/>
                <a:gd name="connsiteX16" fmla="*/ 490507 w 878349"/>
                <a:gd name="connsiteY16" fmla="*/ 30 h 545611"/>
                <a:gd name="connsiteX0" fmla="*/ 490507 w 878349"/>
                <a:gd name="connsiteY0" fmla="*/ 30 h 545611"/>
                <a:gd name="connsiteX1" fmla="*/ 753041 w 878349"/>
                <a:gd name="connsiteY1" fmla="*/ 285361 h 545611"/>
                <a:gd name="connsiteX2" fmla="*/ 798544 w 878349"/>
                <a:gd name="connsiteY2" fmla="*/ 294548 h 545611"/>
                <a:gd name="connsiteX3" fmla="*/ 878349 w 878349"/>
                <a:gd name="connsiteY3" fmla="*/ 414945 h 545611"/>
                <a:gd name="connsiteX4" fmla="*/ 798544 w 878349"/>
                <a:gd name="connsiteY4" fmla="*/ 535343 h 545611"/>
                <a:gd name="connsiteX5" fmla="*/ 759827 w 878349"/>
                <a:gd name="connsiteY5" fmla="*/ 543159 h 545611"/>
                <a:gd name="connsiteX6" fmla="*/ 753908 w 878349"/>
                <a:gd name="connsiteY6" fmla="*/ 545611 h 545611"/>
                <a:gd name="connsiteX7" fmla="*/ 747683 w 878349"/>
                <a:gd name="connsiteY7" fmla="*/ 545611 h 545611"/>
                <a:gd name="connsiteX8" fmla="*/ 190471 w 878349"/>
                <a:gd name="connsiteY8" fmla="*/ 545611 h 545611"/>
                <a:gd name="connsiteX9" fmla="*/ 166602 w 878349"/>
                <a:gd name="connsiteY9" fmla="*/ 545611 h 545611"/>
                <a:gd name="connsiteX10" fmla="*/ 158924 w 878349"/>
                <a:gd name="connsiteY10" fmla="*/ 542431 h 545611"/>
                <a:gd name="connsiteX11" fmla="*/ 152084 w 878349"/>
                <a:gd name="connsiteY11" fmla="*/ 541742 h 545611"/>
                <a:gd name="connsiteX12" fmla="*/ 0 w 878349"/>
                <a:gd name="connsiteY12" fmla="*/ 355140 h 545611"/>
                <a:gd name="connsiteX13" fmla="*/ 190471 w 878349"/>
                <a:gd name="connsiteY13" fmla="*/ 164669 h 545611"/>
                <a:gd name="connsiteX14" fmla="*/ 228858 w 878349"/>
                <a:gd name="connsiteY14" fmla="*/ 168539 h 545611"/>
                <a:gd name="connsiteX15" fmla="*/ 244320 w 878349"/>
                <a:gd name="connsiteY15" fmla="*/ 173339 h 545611"/>
                <a:gd name="connsiteX16" fmla="*/ 490507 w 878349"/>
                <a:gd name="connsiteY16" fmla="*/ 30 h 545611"/>
                <a:gd name="connsiteX0" fmla="*/ 490507 w 878349"/>
                <a:gd name="connsiteY0" fmla="*/ 24 h 545605"/>
                <a:gd name="connsiteX1" fmla="*/ 753041 w 878349"/>
                <a:gd name="connsiteY1" fmla="*/ 285355 h 545605"/>
                <a:gd name="connsiteX2" fmla="*/ 798544 w 878349"/>
                <a:gd name="connsiteY2" fmla="*/ 294542 h 545605"/>
                <a:gd name="connsiteX3" fmla="*/ 878349 w 878349"/>
                <a:gd name="connsiteY3" fmla="*/ 414939 h 545605"/>
                <a:gd name="connsiteX4" fmla="*/ 798544 w 878349"/>
                <a:gd name="connsiteY4" fmla="*/ 535337 h 545605"/>
                <a:gd name="connsiteX5" fmla="*/ 759827 w 878349"/>
                <a:gd name="connsiteY5" fmla="*/ 543153 h 545605"/>
                <a:gd name="connsiteX6" fmla="*/ 753908 w 878349"/>
                <a:gd name="connsiteY6" fmla="*/ 545605 h 545605"/>
                <a:gd name="connsiteX7" fmla="*/ 747683 w 878349"/>
                <a:gd name="connsiteY7" fmla="*/ 545605 h 545605"/>
                <a:gd name="connsiteX8" fmla="*/ 190471 w 878349"/>
                <a:gd name="connsiteY8" fmla="*/ 545605 h 545605"/>
                <a:gd name="connsiteX9" fmla="*/ 166602 w 878349"/>
                <a:gd name="connsiteY9" fmla="*/ 545605 h 545605"/>
                <a:gd name="connsiteX10" fmla="*/ 158924 w 878349"/>
                <a:gd name="connsiteY10" fmla="*/ 542425 h 545605"/>
                <a:gd name="connsiteX11" fmla="*/ 152084 w 878349"/>
                <a:gd name="connsiteY11" fmla="*/ 541736 h 545605"/>
                <a:gd name="connsiteX12" fmla="*/ 0 w 878349"/>
                <a:gd name="connsiteY12" fmla="*/ 355134 h 545605"/>
                <a:gd name="connsiteX13" fmla="*/ 190471 w 878349"/>
                <a:gd name="connsiteY13" fmla="*/ 164663 h 545605"/>
                <a:gd name="connsiteX14" fmla="*/ 228858 w 878349"/>
                <a:gd name="connsiteY14" fmla="*/ 168533 h 545605"/>
                <a:gd name="connsiteX15" fmla="*/ 244320 w 878349"/>
                <a:gd name="connsiteY15" fmla="*/ 173333 h 545605"/>
                <a:gd name="connsiteX16" fmla="*/ 490507 w 878349"/>
                <a:gd name="connsiteY16" fmla="*/ 24 h 545605"/>
                <a:gd name="connsiteX0" fmla="*/ 490507 w 878349"/>
                <a:gd name="connsiteY0" fmla="*/ 24 h 545605"/>
                <a:gd name="connsiteX1" fmla="*/ 753041 w 878349"/>
                <a:gd name="connsiteY1" fmla="*/ 285355 h 545605"/>
                <a:gd name="connsiteX2" fmla="*/ 798544 w 878349"/>
                <a:gd name="connsiteY2" fmla="*/ 294542 h 545605"/>
                <a:gd name="connsiteX3" fmla="*/ 878349 w 878349"/>
                <a:gd name="connsiteY3" fmla="*/ 414939 h 545605"/>
                <a:gd name="connsiteX4" fmla="*/ 798544 w 878349"/>
                <a:gd name="connsiteY4" fmla="*/ 535337 h 545605"/>
                <a:gd name="connsiteX5" fmla="*/ 759827 w 878349"/>
                <a:gd name="connsiteY5" fmla="*/ 543153 h 545605"/>
                <a:gd name="connsiteX6" fmla="*/ 753908 w 878349"/>
                <a:gd name="connsiteY6" fmla="*/ 545605 h 545605"/>
                <a:gd name="connsiteX7" fmla="*/ 747683 w 878349"/>
                <a:gd name="connsiteY7" fmla="*/ 545605 h 545605"/>
                <a:gd name="connsiteX8" fmla="*/ 190471 w 878349"/>
                <a:gd name="connsiteY8" fmla="*/ 545605 h 545605"/>
                <a:gd name="connsiteX9" fmla="*/ 166602 w 878349"/>
                <a:gd name="connsiteY9" fmla="*/ 545605 h 545605"/>
                <a:gd name="connsiteX10" fmla="*/ 158924 w 878349"/>
                <a:gd name="connsiteY10" fmla="*/ 542425 h 545605"/>
                <a:gd name="connsiteX11" fmla="*/ 152084 w 878349"/>
                <a:gd name="connsiteY11" fmla="*/ 541736 h 545605"/>
                <a:gd name="connsiteX12" fmla="*/ 0 w 878349"/>
                <a:gd name="connsiteY12" fmla="*/ 355134 h 545605"/>
                <a:gd name="connsiteX13" fmla="*/ 190471 w 878349"/>
                <a:gd name="connsiteY13" fmla="*/ 164663 h 545605"/>
                <a:gd name="connsiteX14" fmla="*/ 228858 w 878349"/>
                <a:gd name="connsiteY14" fmla="*/ 168533 h 545605"/>
                <a:gd name="connsiteX15" fmla="*/ 244320 w 878349"/>
                <a:gd name="connsiteY15" fmla="*/ 173333 h 545605"/>
                <a:gd name="connsiteX16" fmla="*/ 490507 w 878349"/>
                <a:gd name="connsiteY16" fmla="*/ 24 h 545605"/>
                <a:gd name="connsiteX0" fmla="*/ 490507 w 878349"/>
                <a:gd name="connsiteY0" fmla="*/ 24 h 545605"/>
                <a:gd name="connsiteX1" fmla="*/ 753041 w 878349"/>
                <a:gd name="connsiteY1" fmla="*/ 285355 h 545605"/>
                <a:gd name="connsiteX2" fmla="*/ 798544 w 878349"/>
                <a:gd name="connsiteY2" fmla="*/ 294542 h 545605"/>
                <a:gd name="connsiteX3" fmla="*/ 878349 w 878349"/>
                <a:gd name="connsiteY3" fmla="*/ 414939 h 545605"/>
                <a:gd name="connsiteX4" fmla="*/ 798544 w 878349"/>
                <a:gd name="connsiteY4" fmla="*/ 535337 h 545605"/>
                <a:gd name="connsiteX5" fmla="*/ 759827 w 878349"/>
                <a:gd name="connsiteY5" fmla="*/ 543153 h 545605"/>
                <a:gd name="connsiteX6" fmla="*/ 753908 w 878349"/>
                <a:gd name="connsiteY6" fmla="*/ 545605 h 545605"/>
                <a:gd name="connsiteX7" fmla="*/ 747683 w 878349"/>
                <a:gd name="connsiteY7" fmla="*/ 545605 h 545605"/>
                <a:gd name="connsiteX8" fmla="*/ 190471 w 878349"/>
                <a:gd name="connsiteY8" fmla="*/ 545605 h 545605"/>
                <a:gd name="connsiteX9" fmla="*/ 166602 w 878349"/>
                <a:gd name="connsiteY9" fmla="*/ 545605 h 545605"/>
                <a:gd name="connsiteX10" fmla="*/ 158924 w 878349"/>
                <a:gd name="connsiteY10" fmla="*/ 542425 h 545605"/>
                <a:gd name="connsiteX11" fmla="*/ 152084 w 878349"/>
                <a:gd name="connsiteY11" fmla="*/ 541736 h 545605"/>
                <a:gd name="connsiteX12" fmla="*/ 0 w 878349"/>
                <a:gd name="connsiteY12" fmla="*/ 355134 h 545605"/>
                <a:gd name="connsiteX13" fmla="*/ 190471 w 878349"/>
                <a:gd name="connsiteY13" fmla="*/ 164663 h 545605"/>
                <a:gd name="connsiteX14" fmla="*/ 228858 w 878349"/>
                <a:gd name="connsiteY14" fmla="*/ 168533 h 545605"/>
                <a:gd name="connsiteX15" fmla="*/ 244320 w 878349"/>
                <a:gd name="connsiteY15" fmla="*/ 173333 h 545605"/>
                <a:gd name="connsiteX16" fmla="*/ 490507 w 878349"/>
                <a:gd name="connsiteY16" fmla="*/ 24 h 545605"/>
                <a:gd name="connsiteX0" fmla="*/ 526204 w 878349"/>
                <a:gd name="connsiteY0" fmla="*/ 25 h 542852"/>
                <a:gd name="connsiteX1" fmla="*/ 753041 w 878349"/>
                <a:gd name="connsiteY1" fmla="*/ 282602 h 542852"/>
                <a:gd name="connsiteX2" fmla="*/ 798544 w 878349"/>
                <a:gd name="connsiteY2" fmla="*/ 291789 h 542852"/>
                <a:gd name="connsiteX3" fmla="*/ 878349 w 878349"/>
                <a:gd name="connsiteY3" fmla="*/ 412186 h 542852"/>
                <a:gd name="connsiteX4" fmla="*/ 798544 w 878349"/>
                <a:gd name="connsiteY4" fmla="*/ 532584 h 542852"/>
                <a:gd name="connsiteX5" fmla="*/ 759827 w 878349"/>
                <a:gd name="connsiteY5" fmla="*/ 540400 h 542852"/>
                <a:gd name="connsiteX6" fmla="*/ 753908 w 878349"/>
                <a:gd name="connsiteY6" fmla="*/ 542852 h 542852"/>
                <a:gd name="connsiteX7" fmla="*/ 747683 w 878349"/>
                <a:gd name="connsiteY7" fmla="*/ 542852 h 542852"/>
                <a:gd name="connsiteX8" fmla="*/ 190471 w 878349"/>
                <a:gd name="connsiteY8" fmla="*/ 542852 h 542852"/>
                <a:gd name="connsiteX9" fmla="*/ 166602 w 878349"/>
                <a:gd name="connsiteY9" fmla="*/ 542852 h 542852"/>
                <a:gd name="connsiteX10" fmla="*/ 158924 w 878349"/>
                <a:gd name="connsiteY10" fmla="*/ 539672 h 542852"/>
                <a:gd name="connsiteX11" fmla="*/ 152084 w 878349"/>
                <a:gd name="connsiteY11" fmla="*/ 538983 h 542852"/>
                <a:gd name="connsiteX12" fmla="*/ 0 w 878349"/>
                <a:gd name="connsiteY12" fmla="*/ 352381 h 542852"/>
                <a:gd name="connsiteX13" fmla="*/ 190471 w 878349"/>
                <a:gd name="connsiteY13" fmla="*/ 161910 h 542852"/>
                <a:gd name="connsiteX14" fmla="*/ 228858 w 878349"/>
                <a:gd name="connsiteY14" fmla="*/ 165780 h 542852"/>
                <a:gd name="connsiteX15" fmla="*/ 244320 w 878349"/>
                <a:gd name="connsiteY15" fmla="*/ 170580 h 542852"/>
                <a:gd name="connsiteX16" fmla="*/ 526204 w 878349"/>
                <a:gd name="connsiteY16" fmla="*/ 25 h 542852"/>
                <a:gd name="connsiteX0" fmla="*/ 526204 w 878349"/>
                <a:gd name="connsiteY0" fmla="*/ 3284 h 546111"/>
                <a:gd name="connsiteX1" fmla="*/ 753041 w 878349"/>
                <a:gd name="connsiteY1" fmla="*/ 285861 h 546111"/>
                <a:gd name="connsiteX2" fmla="*/ 798544 w 878349"/>
                <a:gd name="connsiteY2" fmla="*/ 295048 h 546111"/>
                <a:gd name="connsiteX3" fmla="*/ 878349 w 878349"/>
                <a:gd name="connsiteY3" fmla="*/ 415445 h 546111"/>
                <a:gd name="connsiteX4" fmla="*/ 798544 w 878349"/>
                <a:gd name="connsiteY4" fmla="*/ 535843 h 546111"/>
                <a:gd name="connsiteX5" fmla="*/ 759827 w 878349"/>
                <a:gd name="connsiteY5" fmla="*/ 543659 h 546111"/>
                <a:gd name="connsiteX6" fmla="*/ 753908 w 878349"/>
                <a:gd name="connsiteY6" fmla="*/ 546111 h 546111"/>
                <a:gd name="connsiteX7" fmla="*/ 747683 w 878349"/>
                <a:gd name="connsiteY7" fmla="*/ 546111 h 546111"/>
                <a:gd name="connsiteX8" fmla="*/ 190471 w 878349"/>
                <a:gd name="connsiteY8" fmla="*/ 546111 h 546111"/>
                <a:gd name="connsiteX9" fmla="*/ 166602 w 878349"/>
                <a:gd name="connsiteY9" fmla="*/ 546111 h 546111"/>
                <a:gd name="connsiteX10" fmla="*/ 158924 w 878349"/>
                <a:gd name="connsiteY10" fmla="*/ 542931 h 546111"/>
                <a:gd name="connsiteX11" fmla="*/ 152084 w 878349"/>
                <a:gd name="connsiteY11" fmla="*/ 542242 h 546111"/>
                <a:gd name="connsiteX12" fmla="*/ 0 w 878349"/>
                <a:gd name="connsiteY12" fmla="*/ 355640 h 546111"/>
                <a:gd name="connsiteX13" fmla="*/ 190471 w 878349"/>
                <a:gd name="connsiteY13" fmla="*/ 165169 h 546111"/>
                <a:gd name="connsiteX14" fmla="*/ 228858 w 878349"/>
                <a:gd name="connsiteY14" fmla="*/ 169039 h 546111"/>
                <a:gd name="connsiteX15" fmla="*/ 244320 w 878349"/>
                <a:gd name="connsiteY15" fmla="*/ 173839 h 546111"/>
                <a:gd name="connsiteX16" fmla="*/ 526204 w 878349"/>
                <a:gd name="connsiteY16" fmla="*/ 3284 h 546111"/>
                <a:gd name="connsiteX0" fmla="*/ 526204 w 878349"/>
                <a:gd name="connsiteY0" fmla="*/ 4488 h 547315"/>
                <a:gd name="connsiteX1" fmla="*/ 753041 w 878349"/>
                <a:gd name="connsiteY1" fmla="*/ 287065 h 547315"/>
                <a:gd name="connsiteX2" fmla="*/ 798544 w 878349"/>
                <a:gd name="connsiteY2" fmla="*/ 296252 h 547315"/>
                <a:gd name="connsiteX3" fmla="*/ 878349 w 878349"/>
                <a:gd name="connsiteY3" fmla="*/ 416649 h 547315"/>
                <a:gd name="connsiteX4" fmla="*/ 798544 w 878349"/>
                <a:gd name="connsiteY4" fmla="*/ 537047 h 547315"/>
                <a:gd name="connsiteX5" fmla="*/ 759827 w 878349"/>
                <a:gd name="connsiteY5" fmla="*/ 544863 h 547315"/>
                <a:gd name="connsiteX6" fmla="*/ 753908 w 878349"/>
                <a:gd name="connsiteY6" fmla="*/ 547315 h 547315"/>
                <a:gd name="connsiteX7" fmla="*/ 747683 w 878349"/>
                <a:gd name="connsiteY7" fmla="*/ 547315 h 547315"/>
                <a:gd name="connsiteX8" fmla="*/ 190471 w 878349"/>
                <a:gd name="connsiteY8" fmla="*/ 547315 h 547315"/>
                <a:gd name="connsiteX9" fmla="*/ 166602 w 878349"/>
                <a:gd name="connsiteY9" fmla="*/ 547315 h 547315"/>
                <a:gd name="connsiteX10" fmla="*/ 158924 w 878349"/>
                <a:gd name="connsiteY10" fmla="*/ 544135 h 547315"/>
                <a:gd name="connsiteX11" fmla="*/ 152084 w 878349"/>
                <a:gd name="connsiteY11" fmla="*/ 543446 h 547315"/>
                <a:gd name="connsiteX12" fmla="*/ 0 w 878349"/>
                <a:gd name="connsiteY12" fmla="*/ 356844 h 547315"/>
                <a:gd name="connsiteX13" fmla="*/ 190471 w 878349"/>
                <a:gd name="connsiteY13" fmla="*/ 166373 h 547315"/>
                <a:gd name="connsiteX14" fmla="*/ 228858 w 878349"/>
                <a:gd name="connsiteY14" fmla="*/ 170243 h 547315"/>
                <a:gd name="connsiteX15" fmla="*/ 244320 w 878349"/>
                <a:gd name="connsiteY15" fmla="*/ 175043 h 547315"/>
                <a:gd name="connsiteX16" fmla="*/ 526204 w 878349"/>
                <a:gd name="connsiteY16" fmla="*/ 4488 h 547315"/>
                <a:gd name="connsiteX0" fmla="*/ 526204 w 878349"/>
                <a:gd name="connsiteY0" fmla="*/ 4488 h 547315"/>
                <a:gd name="connsiteX1" fmla="*/ 753041 w 878349"/>
                <a:gd name="connsiteY1" fmla="*/ 287065 h 547315"/>
                <a:gd name="connsiteX2" fmla="*/ 798544 w 878349"/>
                <a:gd name="connsiteY2" fmla="*/ 296252 h 547315"/>
                <a:gd name="connsiteX3" fmla="*/ 878349 w 878349"/>
                <a:gd name="connsiteY3" fmla="*/ 416649 h 547315"/>
                <a:gd name="connsiteX4" fmla="*/ 798544 w 878349"/>
                <a:gd name="connsiteY4" fmla="*/ 537047 h 547315"/>
                <a:gd name="connsiteX5" fmla="*/ 759827 w 878349"/>
                <a:gd name="connsiteY5" fmla="*/ 544863 h 547315"/>
                <a:gd name="connsiteX6" fmla="*/ 753908 w 878349"/>
                <a:gd name="connsiteY6" fmla="*/ 547315 h 547315"/>
                <a:gd name="connsiteX7" fmla="*/ 747683 w 878349"/>
                <a:gd name="connsiteY7" fmla="*/ 547315 h 547315"/>
                <a:gd name="connsiteX8" fmla="*/ 190471 w 878349"/>
                <a:gd name="connsiteY8" fmla="*/ 547315 h 547315"/>
                <a:gd name="connsiteX9" fmla="*/ 166602 w 878349"/>
                <a:gd name="connsiteY9" fmla="*/ 547315 h 547315"/>
                <a:gd name="connsiteX10" fmla="*/ 158924 w 878349"/>
                <a:gd name="connsiteY10" fmla="*/ 544135 h 547315"/>
                <a:gd name="connsiteX11" fmla="*/ 152084 w 878349"/>
                <a:gd name="connsiteY11" fmla="*/ 543446 h 547315"/>
                <a:gd name="connsiteX12" fmla="*/ 0 w 878349"/>
                <a:gd name="connsiteY12" fmla="*/ 356844 h 547315"/>
                <a:gd name="connsiteX13" fmla="*/ 190471 w 878349"/>
                <a:gd name="connsiteY13" fmla="*/ 166373 h 547315"/>
                <a:gd name="connsiteX14" fmla="*/ 228858 w 878349"/>
                <a:gd name="connsiteY14" fmla="*/ 170243 h 547315"/>
                <a:gd name="connsiteX15" fmla="*/ 244320 w 878349"/>
                <a:gd name="connsiteY15" fmla="*/ 175043 h 547315"/>
                <a:gd name="connsiteX16" fmla="*/ 526204 w 878349"/>
                <a:gd name="connsiteY16" fmla="*/ 4488 h 547315"/>
                <a:gd name="connsiteX0" fmla="*/ 526204 w 878349"/>
                <a:gd name="connsiteY0" fmla="*/ 4488 h 547315"/>
                <a:gd name="connsiteX1" fmla="*/ 753041 w 878349"/>
                <a:gd name="connsiteY1" fmla="*/ 287065 h 547315"/>
                <a:gd name="connsiteX2" fmla="*/ 798544 w 878349"/>
                <a:gd name="connsiteY2" fmla="*/ 296252 h 547315"/>
                <a:gd name="connsiteX3" fmla="*/ 878349 w 878349"/>
                <a:gd name="connsiteY3" fmla="*/ 416649 h 547315"/>
                <a:gd name="connsiteX4" fmla="*/ 798544 w 878349"/>
                <a:gd name="connsiteY4" fmla="*/ 537047 h 547315"/>
                <a:gd name="connsiteX5" fmla="*/ 759827 w 878349"/>
                <a:gd name="connsiteY5" fmla="*/ 544863 h 547315"/>
                <a:gd name="connsiteX6" fmla="*/ 753908 w 878349"/>
                <a:gd name="connsiteY6" fmla="*/ 547315 h 547315"/>
                <a:gd name="connsiteX7" fmla="*/ 747683 w 878349"/>
                <a:gd name="connsiteY7" fmla="*/ 547315 h 547315"/>
                <a:gd name="connsiteX8" fmla="*/ 190471 w 878349"/>
                <a:gd name="connsiteY8" fmla="*/ 547315 h 547315"/>
                <a:gd name="connsiteX9" fmla="*/ 166602 w 878349"/>
                <a:gd name="connsiteY9" fmla="*/ 547315 h 547315"/>
                <a:gd name="connsiteX10" fmla="*/ 158924 w 878349"/>
                <a:gd name="connsiteY10" fmla="*/ 544135 h 547315"/>
                <a:gd name="connsiteX11" fmla="*/ 152084 w 878349"/>
                <a:gd name="connsiteY11" fmla="*/ 543446 h 547315"/>
                <a:gd name="connsiteX12" fmla="*/ 0 w 878349"/>
                <a:gd name="connsiteY12" fmla="*/ 356844 h 547315"/>
                <a:gd name="connsiteX13" fmla="*/ 190471 w 878349"/>
                <a:gd name="connsiteY13" fmla="*/ 166373 h 547315"/>
                <a:gd name="connsiteX14" fmla="*/ 228858 w 878349"/>
                <a:gd name="connsiteY14" fmla="*/ 170243 h 547315"/>
                <a:gd name="connsiteX15" fmla="*/ 244320 w 878349"/>
                <a:gd name="connsiteY15" fmla="*/ 175043 h 547315"/>
                <a:gd name="connsiteX16" fmla="*/ 526204 w 878349"/>
                <a:gd name="connsiteY16" fmla="*/ 4488 h 547315"/>
                <a:gd name="connsiteX0" fmla="*/ 526204 w 878349"/>
                <a:gd name="connsiteY0" fmla="*/ 912 h 543739"/>
                <a:gd name="connsiteX1" fmla="*/ 753041 w 878349"/>
                <a:gd name="connsiteY1" fmla="*/ 283489 h 543739"/>
                <a:gd name="connsiteX2" fmla="*/ 798544 w 878349"/>
                <a:gd name="connsiteY2" fmla="*/ 292676 h 543739"/>
                <a:gd name="connsiteX3" fmla="*/ 878349 w 878349"/>
                <a:gd name="connsiteY3" fmla="*/ 413073 h 543739"/>
                <a:gd name="connsiteX4" fmla="*/ 798544 w 878349"/>
                <a:gd name="connsiteY4" fmla="*/ 533471 h 543739"/>
                <a:gd name="connsiteX5" fmla="*/ 759827 w 878349"/>
                <a:gd name="connsiteY5" fmla="*/ 541287 h 543739"/>
                <a:gd name="connsiteX6" fmla="*/ 753908 w 878349"/>
                <a:gd name="connsiteY6" fmla="*/ 543739 h 543739"/>
                <a:gd name="connsiteX7" fmla="*/ 747683 w 878349"/>
                <a:gd name="connsiteY7" fmla="*/ 543739 h 543739"/>
                <a:gd name="connsiteX8" fmla="*/ 190471 w 878349"/>
                <a:gd name="connsiteY8" fmla="*/ 543739 h 543739"/>
                <a:gd name="connsiteX9" fmla="*/ 166602 w 878349"/>
                <a:gd name="connsiteY9" fmla="*/ 543739 h 543739"/>
                <a:gd name="connsiteX10" fmla="*/ 158924 w 878349"/>
                <a:gd name="connsiteY10" fmla="*/ 540559 h 543739"/>
                <a:gd name="connsiteX11" fmla="*/ 152084 w 878349"/>
                <a:gd name="connsiteY11" fmla="*/ 539870 h 543739"/>
                <a:gd name="connsiteX12" fmla="*/ 0 w 878349"/>
                <a:gd name="connsiteY12" fmla="*/ 353268 h 543739"/>
                <a:gd name="connsiteX13" fmla="*/ 190471 w 878349"/>
                <a:gd name="connsiteY13" fmla="*/ 162797 h 543739"/>
                <a:gd name="connsiteX14" fmla="*/ 228858 w 878349"/>
                <a:gd name="connsiteY14" fmla="*/ 166667 h 543739"/>
                <a:gd name="connsiteX15" fmla="*/ 244320 w 878349"/>
                <a:gd name="connsiteY15" fmla="*/ 171467 h 543739"/>
                <a:gd name="connsiteX16" fmla="*/ 526204 w 878349"/>
                <a:gd name="connsiteY16" fmla="*/ 912 h 543739"/>
                <a:gd name="connsiteX0" fmla="*/ 526204 w 878349"/>
                <a:gd name="connsiteY0" fmla="*/ 2110 h 544937"/>
                <a:gd name="connsiteX1" fmla="*/ 753041 w 878349"/>
                <a:gd name="connsiteY1" fmla="*/ 284687 h 544937"/>
                <a:gd name="connsiteX2" fmla="*/ 798544 w 878349"/>
                <a:gd name="connsiteY2" fmla="*/ 293874 h 544937"/>
                <a:gd name="connsiteX3" fmla="*/ 878349 w 878349"/>
                <a:gd name="connsiteY3" fmla="*/ 414271 h 544937"/>
                <a:gd name="connsiteX4" fmla="*/ 798544 w 878349"/>
                <a:gd name="connsiteY4" fmla="*/ 534669 h 544937"/>
                <a:gd name="connsiteX5" fmla="*/ 759827 w 878349"/>
                <a:gd name="connsiteY5" fmla="*/ 542485 h 544937"/>
                <a:gd name="connsiteX6" fmla="*/ 753908 w 878349"/>
                <a:gd name="connsiteY6" fmla="*/ 544937 h 544937"/>
                <a:gd name="connsiteX7" fmla="*/ 747683 w 878349"/>
                <a:gd name="connsiteY7" fmla="*/ 544937 h 544937"/>
                <a:gd name="connsiteX8" fmla="*/ 190471 w 878349"/>
                <a:gd name="connsiteY8" fmla="*/ 544937 h 544937"/>
                <a:gd name="connsiteX9" fmla="*/ 166602 w 878349"/>
                <a:gd name="connsiteY9" fmla="*/ 544937 h 544937"/>
                <a:gd name="connsiteX10" fmla="*/ 158924 w 878349"/>
                <a:gd name="connsiteY10" fmla="*/ 541757 h 544937"/>
                <a:gd name="connsiteX11" fmla="*/ 152084 w 878349"/>
                <a:gd name="connsiteY11" fmla="*/ 541068 h 544937"/>
                <a:gd name="connsiteX12" fmla="*/ 0 w 878349"/>
                <a:gd name="connsiteY12" fmla="*/ 354466 h 544937"/>
                <a:gd name="connsiteX13" fmla="*/ 190471 w 878349"/>
                <a:gd name="connsiteY13" fmla="*/ 163995 h 544937"/>
                <a:gd name="connsiteX14" fmla="*/ 228858 w 878349"/>
                <a:gd name="connsiteY14" fmla="*/ 167865 h 544937"/>
                <a:gd name="connsiteX15" fmla="*/ 244320 w 878349"/>
                <a:gd name="connsiteY15" fmla="*/ 172665 h 544937"/>
                <a:gd name="connsiteX16" fmla="*/ 526204 w 878349"/>
                <a:gd name="connsiteY16" fmla="*/ 2110 h 544937"/>
                <a:gd name="connsiteX0" fmla="*/ 526204 w 878349"/>
                <a:gd name="connsiteY0" fmla="*/ 2045 h 544872"/>
                <a:gd name="connsiteX1" fmla="*/ 753041 w 878349"/>
                <a:gd name="connsiteY1" fmla="*/ 284622 h 544872"/>
                <a:gd name="connsiteX2" fmla="*/ 798544 w 878349"/>
                <a:gd name="connsiteY2" fmla="*/ 293809 h 544872"/>
                <a:gd name="connsiteX3" fmla="*/ 878349 w 878349"/>
                <a:gd name="connsiteY3" fmla="*/ 414206 h 544872"/>
                <a:gd name="connsiteX4" fmla="*/ 798544 w 878349"/>
                <a:gd name="connsiteY4" fmla="*/ 534604 h 544872"/>
                <a:gd name="connsiteX5" fmla="*/ 759827 w 878349"/>
                <a:gd name="connsiteY5" fmla="*/ 542420 h 544872"/>
                <a:gd name="connsiteX6" fmla="*/ 753908 w 878349"/>
                <a:gd name="connsiteY6" fmla="*/ 544872 h 544872"/>
                <a:gd name="connsiteX7" fmla="*/ 747683 w 878349"/>
                <a:gd name="connsiteY7" fmla="*/ 544872 h 544872"/>
                <a:gd name="connsiteX8" fmla="*/ 190471 w 878349"/>
                <a:gd name="connsiteY8" fmla="*/ 544872 h 544872"/>
                <a:gd name="connsiteX9" fmla="*/ 166602 w 878349"/>
                <a:gd name="connsiteY9" fmla="*/ 544872 h 544872"/>
                <a:gd name="connsiteX10" fmla="*/ 158924 w 878349"/>
                <a:gd name="connsiteY10" fmla="*/ 541692 h 544872"/>
                <a:gd name="connsiteX11" fmla="*/ 152084 w 878349"/>
                <a:gd name="connsiteY11" fmla="*/ 541003 h 544872"/>
                <a:gd name="connsiteX12" fmla="*/ 0 w 878349"/>
                <a:gd name="connsiteY12" fmla="*/ 354401 h 544872"/>
                <a:gd name="connsiteX13" fmla="*/ 190471 w 878349"/>
                <a:gd name="connsiteY13" fmla="*/ 163930 h 544872"/>
                <a:gd name="connsiteX14" fmla="*/ 228858 w 878349"/>
                <a:gd name="connsiteY14" fmla="*/ 167800 h 544872"/>
                <a:gd name="connsiteX15" fmla="*/ 244320 w 878349"/>
                <a:gd name="connsiteY15" fmla="*/ 172600 h 544872"/>
                <a:gd name="connsiteX16" fmla="*/ 526204 w 878349"/>
                <a:gd name="connsiteY16" fmla="*/ 2045 h 544872"/>
                <a:gd name="connsiteX0" fmla="*/ 526204 w 878349"/>
                <a:gd name="connsiteY0" fmla="*/ 3099 h 545926"/>
                <a:gd name="connsiteX1" fmla="*/ 753041 w 878349"/>
                <a:gd name="connsiteY1" fmla="*/ 285676 h 545926"/>
                <a:gd name="connsiteX2" fmla="*/ 798544 w 878349"/>
                <a:gd name="connsiteY2" fmla="*/ 294863 h 545926"/>
                <a:gd name="connsiteX3" fmla="*/ 878349 w 878349"/>
                <a:gd name="connsiteY3" fmla="*/ 415260 h 545926"/>
                <a:gd name="connsiteX4" fmla="*/ 798544 w 878349"/>
                <a:gd name="connsiteY4" fmla="*/ 535658 h 545926"/>
                <a:gd name="connsiteX5" fmla="*/ 759827 w 878349"/>
                <a:gd name="connsiteY5" fmla="*/ 543474 h 545926"/>
                <a:gd name="connsiteX6" fmla="*/ 753908 w 878349"/>
                <a:gd name="connsiteY6" fmla="*/ 545926 h 545926"/>
                <a:gd name="connsiteX7" fmla="*/ 747683 w 878349"/>
                <a:gd name="connsiteY7" fmla="*/ 545926 h 545926"/>
                <a:gd name="connsiteX8" fmla="*/ 190471 w 878349"/>
                <a:gd name="connsiteY8" fmla="*/ 545926 h 545926"/>
                <a:gd name="connsiteX9" fmla="*/ 166602 w 878349"/>
                <a:gd name="connsiteY9" fmla="*/ 545926 h 545926"/>
                <a:gd name="connsiteX10" fmla="*/ 158924 w 878349"/>
                <a:gd name="connsiteY10" fmla="*/ 542746 h 545926"/>
                <a:gd name="connsiteX11" fmla="*/ 152084 w 878349"/>
                <a:gd name="connsiteY11" fmla="*/ 542057 h 545926"/>
                <a:gd name="connsiteX12" fmla="*/ 0 w 878349"/>
                <a:gd name="connsiteY12" fmla="*/ 355455 h 545926"/>
                <a:gd name="connsiteX13" fmla="*/ 190471 w 878349"/>
                <a:gd name="connsiteY13" fmla="*/ 164984 h 545926"/>
                <a:gd name="connsiteX14" fmla="*/ 228858 w 878349"/>
                <a:gd name="connsiteY14" fmla="*/ 168854 h 545926"/>
                <a:gd name="connsiteX15" fmla="*/ 244320 w 878349"/>
                <a:gd name="connsiteY15" fmla="*/ 173654 h 545926"/>
                <a:gd name="connsiteX16" fmla="*/ 526204 w 878349"/>
                <a:gd name="connsiteY16" fmla="*/ 3099 h 545926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798544 w 878349"/>
                <a:gd name="connsiteY2" fmla="*/ 294587 h 545650"/>
                <a:gd name="connsiteX3" fmla="*/ 878349 w 878349"/>
                <a:gd name="connsiteY3" fmla="*/ 414984 h 545650"/>
                <a:gd name="connsiteX4" fmla="*/ 798544 w 878349"/>
                <a:gd name="connsiteY4" fmla="*/ 535382 h 545650"/>
                <a:gd name="connsiteX5" fmla="*/ 759827 w 878349"/>
                <a:gd name="connsiteY5" fmla="*/ 543198 h 545650"/>
                <a:gd name="connsiteX6" fmla="*/ 753908 w 878349"/>
                <a:gd name="connsiteY6" fmla="*/ 545650 h 545650"/>
                <a:gd name="connsiteX7" fmla="*/ 747683 w 878349"/>
                <a:gd name="connsiteY7" fmla="*/ 545650 h 545650"/>
                <a:gd name="connsiteX8" fmla="*/ 190471 w 878349"/>
                <a:gd name="connsiteY8" fmla="*/ 545650 h 545650"/>
                <a:gd name="connsiteX9" fmla="*/ 166602 w 878349"/>
                <a:gd name="connsiteY9" fmla="*/ 545650 h 545650"/>
                <a:gd name="connsiteX10" fmla="*/ 158924 w 878349"/>
                <a:gd name="connsiteY10" fmla="*/ 542470 h 545650"/>
                <a:gd name="connsiteX11" fmla="*/ 152084 w 878349"/>
                <a:gd name="connsiteY11" fmla="*/ 541781 h 545650"/>
                <a:gd name="connsiteX12" fmla="*/ 0 w 878349"/>
                <a:gd name="connsiteY12" fmla="*/ 355179 h 545650"/>
                <a:gd name="connsiteX13" fmla="*/ 190471 w 878349"/>
                <a:gd name="connsiteY13" fmla="*/ 164708 h 545650"/>
                <a:gd name="connsiteX14" fmla="*/ 228858 w 878349"/>
                <a:gd name="connsiteY14" fmla="*/ 168578 h 545650"/>
                <a:gd name="connsiteX15" fmla="*/ 244320 w 878349"/>
                <a:gd name="connsiteY15" fmla="*/ 173378 h 545650"/>
                <a:gd name="connsiteX16" fmla="*/ 526204 w 878349"/>
                <a:gd name="connsiteY16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98544 w 878349"/>
                <a:gd name="connsiteY3" fmla="*/ 535382 h 545650"/>
                <a:gd name="connsiteX4" fmla="*/ 759827 w 878349"/>
                <a:gd name="connsiteY4" fmla="*/ 543198 h 545650"/>
                <a:gd name="connsiteX5" fmla="*/ 753908 w 878349"/>
                <a:gd name="connsiteY5" fmla="*/ 545650 h 545650"/>
                <a:gd name="connsiteX6" fmla="*/ 747683 w 878349"/>
                <a:gd name="connsiteY6" fmla="*/ 545650 h 545650"/>
                <a:gd name="connsiteX7" fmla="*/ 190471 w 878349"/>
                <a:gd name="connsiteY7" fmla="*/ 545650 h 545650"/>
                <a:gd name="connsiteX8" fmla="*/ 166602 w 878349"/>
                <a:gd name="connsiteY8" fmla="*/ 545650 h 545650"/>
                <a:gd name="connsiteX9" fmla="*/ 158924 w 878349"/>
                <a:gd name="connsiteY9" fmla="*/ 542470 h 545650"/>
                <a:gd name="connsiteX10" fmla="*/ 152084 w 878349"/>
                <a:gd name="connsiteY10" fmla="*/ 541781 h 545650"/>
                <a:gd name="connsiteX11" fmla="*/ 0 w 878349"/>
                <a:gd name="connsiteY11" fmla="*/ 355179 h 545650"/>
                <a:gd name="connsiteX12" fmla="*/ 190471 w 878349"/>
                <a:gd name="connsiteY12" fmla="*/ 164708 h 545650"/>
                <a:gd name="connsiteX13" fmla="*/ 228858 w 878349"/>
                <a:gd name="connsiteY13" fmla="*/ 168578 h 545650"/>
                <a:gd name="connsiteX14" fmla="*/ 244320 w 878349"/>
                <a:gd name="connsiteY14" fmla="*/ 173378 h 545650"/>
                <a:gd name="connsiteX15" fmla="*/ 526204 w 878349"/>
                <a:gd name="connsiteY15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98544 w 878349"/>
                <a:gd name="connsiteY3" fmla="*/ 535382 h 545650"/>
                <a:gd name="connsiteX4" fmla="*/ 759827 w 878349"/>
                <a:gd name="connsiteY4" fmla="*/ 543198 h 545650"/>
                <a:gd name="connsiteX5" fmla="*/ 747683 w 878349"/>
                <a:gd name="connsiteY5" fmla="*/ 545650 h 545650"/>
                <a:gd name="connsiteX6" fmla="*/ 190471 w 878349"/>
                <a:gd name="connsiteY6" fmla="*/ 545650 h 545650"/>
                <a:gd name="connsiteX7" fmla="*/ 166602 w 878349"/>
                <a:gd name="connsiteY7" fmla="*/ 545650 h 545650"/>
                <a:gd name="connsiteX8" fmla="*/ 158924 w 878349"/>
                <a:gd name="connsiteY8" fmla="*/ 542470 h 545650"/>
                <a:gd name="connsiteX9" fmla="*/ 152084 w 878349"/>
                <a:gd name="connsiteY9" fmla="*/ 541781 h 545650"/>
                <a:gd name="connsiteX10" fmla="*/ 0 w 878349"/>
                <a:gd name="connsiteY10" fmla="*/ 355179 h 545650"/>
                <a:gd name="connsiteX11" fmla="*/ 190471 w 878349"/>
                <a:gd name="connsiteY11" fmla="*/ 164708 h 545650"/>
                <a:gd name="connsiteX12" fmla="*/ 228858 w 878349"/>
                <a:gd name="connsiteY12" fmla="*/ 168578 h 545650"/>
                <a:gd name="connsiteX13" fmla="*/ 244320 w 878349"/>
                <a:gd name="connsiteY13" fmla="*/ 173378 h 545650"/>
                <a:gd name="connsiteX14" fmla="*/ 526204 w 878349"/>
                <a:gd name="connsiteY14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98544 w 878349"/>
                <a:gd name="connsiteY3" fmla="*/ 535382 h 545650"/>
                <a:gd name="connsiteX4" fmla="*/ 747683 w 878349"/>
                <a:gd name="connsiteY4" fmla="*/ 545650 h 545650"/>
                <a:gd name="connsiteX5" fmla="*/ 190471 w 878349"/>
                <a:gd name="connsiteY5" fmla="*/ 545650 h 545650"/>
                <a:gd name="connsiteX6" fmla="*/ 166602 w 878349"/>
                <a:gd name="connsiteY6" fmla="*/ 545650 h 545650"/>
                <a:gd name="connsiteX7" fmla="*/ 158924 w 878349"/>
                <a:gd name="connsiteY7" fmla="*/ 542470 h 545650"/>
                <a:gd name="connsiteX8" fmla="*/ 152084 w 878349"/>
                <a:gd name="connsiteY8" fmla="*/ 541781 h 545650"/>
                <a:gd name="connsiteX9" fmla="*/ 0 w 878349"/>
                <a:gd name="connsiteY9" fmla="*/ 355179 h 545650"/>
                <a:gd name="connsiteX10" fmla="*/ 190471 w 878349"/>
                <a:gd name="connsiteY10" fmla="*/ 164708 h 545650"/>
                <a:gd name="connsiteX11" fmla="*/ 228858 w 878349"/>
                <a:gd name="connsiteY11" fmla="*/ 168578 h 545650"/>
                <a:gd name="connsiteX12" fmla="*/ 244320 w 878349"/>
                <a:gd name="connsiteY12" fmla="*/ 173378 h 545650"/>
                <a:gd name="connsiteX13" fmla="*/ 526204 w 878349"/>
                <a:gd name="connsiteY13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47683 w 878349"/>
                <a:gd name="connsiteY3" fmla="*/ 545650 h 545650"/>
                <a:gd name="connsiteX4" fmla="*/ 190471 w 878349"/>
                <a:gd name="connsiteY4" fmla="*/ 545650 h 545650"/>
                <a:gd name="connsiteX5" fmla="*/ 166602 w 878349"/>
                <a:gd name="connsiteY5" fmla="*/ 545650 h 545650"/>
                <a:gd name="connsiteX6" fmla="*/ 158924 w 878349"/>
                <a:gd name="connsiteY6" fmla="*/ 542470 h 545650"/>
                <a:gd name="connsiteX7" fmla="*/ 152084 w 878349"/>
                <a:gd name="connsiteY7" fmla="*/ 541781 h 545650"/>
                <a:gd name="connsiteX8" fmla="*/ 0 w 878349"/>
                <a:gd name="connsiteY8" fmla="*/ 355179 h 545650"/>
                <a:gd name="connsiteX9" fmla="*/ 190471 w 878349"/>
                <a:gd name="connsiteY9" fmla="*/ 164708 h 545650"/>
                <a:gd name="connsiteX10" fmla="*/ 228858 w 878349"/>
                <a:gd name="connsiteY10" fmla="*/ 168578 h 545650"/>
                <a:gd name="connsiteX11" fmla="*/ 244320 w 878349"/>
                <a:gd name="connsiteY11" fmla="*/ 173378 h 545650"/>
                <a:gd name="connsiteX12" fmla="*/ 526204 w 878349"/>
                <a:gd name="connsiteY12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47683 w 878349"/>
                <a:gd name="connsiteY3" fmla="*/ 545650 h 545650"/>
                <a:gd name="connsiteX4" fmla="*/ 190471 w 878349"/>
                <a:gd name="connsiteY4" fmla="*/ 545650 h 545650"/>
                <a:gd name="connsiteX5" fmla="*/ 166602 w 878349"/>
                <a:gd name="connsiteY5" fmla="*/ 545650 h 545650"/>
                <a:gd name="connsiteX6" fmla="*/ 158924 w 878349"/>
                <a:gd name="connsiteY6" fmla="*/ 542470 h 545650"/>
                <a:gd name="connsiteX7" fmla="*/ 152084 w 878349"/>
                <a:gd name="connsiteY7" fmla="*/ 541781 h 545650"/>
                <a:gd name="connsiteX8" fmla="*/ 0 w 878349"/>
                <a:gd name="connsiteY8" fmla="*/ 355179 h 545650"/>
                <a:gd name="connsiteX9" fmla="*/ 190471 w 878349"/>
                <a:gd name="connsiteY9" fmla="*/ 164708 h 545650"/>
                <a:gd name="connsiteX10" fmla="*/ 228858 w 878349"/>
                <a:gd name="connsiteY10" fmla="*/ 168578 h 545650"/>
                <a:gd name="connsiteX11" fmla="*/ 244320 w 878349"/>
                <a:gd name="connsiteY11" fmla="*/ 173378 h 545650"/>
                <a:gd name="connsiteX12" fmla="*/ 526204 w 878349"/>
                <a:gd name="connsiteY12" fmla="*/ 2823 h 545650"/>
                <a:gd name="connsiteX0" fmla="*/ 526204 w 878381"/>
                <a:gd name="connsiteY0" fmla="*/ 2823 h 545650"/>
                <a:gd name="connsiteX1" fmla="*/ 753041 w 878381"/>
                <a:gd name="connsiteY1" fmla="*/ 285400 h 545650"/>
                <a:gd name="connsiteX2" fmla="*/ 878349 w 878381"/>
                <a:gd name="connsiteY2" fmla="*/ 414984 h 545650"/>
                <a:gd name="connsiteX3" fmla="*/ 747683 w 878381"/>
                <a:gd name="connsiteY3" fmla="*/ 545650 h 545650"/>
                <a:gd name="connsiteX4" fmla="*/ 190471 w 878381"/>
                <a:gd name="connsiteY4" fmla="*/ 545650 h 545650"/>
                <a:gd name="connsiteX5" fmla="*/ 166602 w 878381"/>
                <a:gd name="connsiteY5" fmla="*/ 545650 h 545650"/>
                <a:gd name="connsiteX6" fmla="*/ 158924 w 878381"/>
                <a:gd name="connsiteY6" fmla="*/ 542470 h 545650"/>
                <a:gd name="connsiteX7" fmla="*/ 152084 w 878381"/>
                <a:gd name="connsiteY7" fmla="*/ 541781 h 545650"/>
                <a:gd name="connsiteX8" fmla="*/ 0 w 878381"/>
                <a:gd name="connsiteY8" fmla="*/ 355179 h 545650"/>
                <a:gd name="connsiteX9" fmla="*/ 190471 w 878381"/>
                <a:gd name="connsiteY9" fmla="*/ 164708 h 545650"/>
                <a:gd name="connsiteX10" fmla="*/ 228858 w 878381"/>
                <a:gd name="connsiteY10" fmla="*/ 168578 h 545650"/>
                <a:gd name="connsiteX11" fmla="*/ 244320 w 878381"/>
                <a:gd name="connsiteY11" fmla="*/ 173378 h 545650"/>
                <a:gd name="connsiteX12" fmla="*/ 526204 w 878381"/>
                <a:gd name="connsiteY12" fmla="*/ 2823 h 545650"/>
                <a:gd name="connsiteX0" fmla="*/ 526204 w 878360"/>
                <a:gd name="connsiteY0" fmla="*/ 2823 h 545650"/>
                <a:gd name="connsiteX1" fmla="*/ 753041 w 878360"/>
                <a:gd name="connsiteY1" fmla="*/ 285400 h 545650"/>
                <a:gd name="connsiteX2" fmla="*/ 878349 w 878360"/>
                <a:gd name="connsiteY2" fmla="*/ 414984 h 545650"/>
                <a:gd name="connsiteX3" fmla="*/ 747683 w 878360"/>
                <a:gd name="connsiteY3" fmla="*/ 545650 h 545650"/>
                <a:gd name="connsiteX4" fmla="*/ 190471 w 878360"/>
                <a:gd name="connsiteY4" fmla="*/ 545650 h 545650"/>
                <a:gd name="connsiteX5" fmla="*/ 166602 w 878360"/>
                <a:gd name="connsiteY5" fmla="*/ 545650 h 545650"/>
                <a:gd name="connsiteX6" fmla="*/ 158924 w 878360"/>
                <a:gd name="connsiteY6" fmla="*/ 542470 h 545650"/>
                <a:gd name="connsiteX7" fmla="*/ 152084 w 878360"/>
                <a:gd name="connsiteY7" fmla="*/ 541781 h 545650"/>
                <a:gd name="connsiteX8" fmla="*/ 0 w 878360"/>
                <a:gd name="connsiteY8" fmla="*/ 355179 h 545650"/>
                <a:gd name="connsiteX9" fmla="*/ 190471 w 878360"/>
                <a:gd name="connsiteY9" fmla="*/ 164708 h 545650"/>
                <a:gd name="connsiteX10" fmla="*/ 228858 w 878360"/>
                <a:gd name="connsiteY10" fmla="*/ 168578 h 545650"/>
                <a:gd name="connsiteX11" fmla="*/ 244320 w 878360"/>
                <a:gd name="connsiteY11" fmla="*/ 173378 h 545650"/>
                <a:gd name="connsiteX12" fmla="*/ 526204 w 878360"/>
                <a:gd name="connsiteY12" fmla="*/ 2823 h 545650"/>
                <a:gd name="connsiteX0" fmla="*/ 526204 w 878381"/>
                <a:gd name="connsiteY0" fmla="*/ 2823 h 545650"/>
                <a:gd name="connsiteX1" fmla="*/ 753041 w 878381"/>
                <a:gd name="connsiteY1" fmla="*/ 285400 h 545650"/>
                <a:gd name="connsiteX2" fmla="*/ 878349 w 878381"/>
                <a:gd name="connsiteY2" fmla="*/ 414984 h 545650"/>
                <a:gd name="connsiteX3" fmla="*/ 747683 w 878381"/>
                <a:gd name="connsiteY3" fmla="*/ 545650 h 545650"/>
                <a:gd name="connsiteX4" fmla="*/ 190471 w 878381"/>
                <a:gd name="connsiteY4" fmla="*/ 545650 h 545650"/>
                <a:gd name="connsiteX5" fmla="*/ 166602 w 878381"/>
                <a:gd name="connsiteY5" fmla="*/ 545650 h 545650"/>
                <a:gd name="connsiteX6" fmla="*/ 158924 w 878381"/>
                <a:gd name="connsiteY6" fmla="*/ 542470 h 545650"/>
                <a:gd name="connsiteX7" fmla="*/ 152084 w 878381"/>
                <a:gd name="connsiteY7" fmla="*/ 541781 h 545650"/>
                <a:gd name="connsiteX8" fmla="*/ 0 w 878381"/>
                <a:gd name="connsiteY8" fmla="*/ 355179 h 545650"/>
                <a:gd name="connsiteX9" fmla="*/ 190471 w 878381"/>
                <a:gd name="connsiteY9" fmla="*/ 164708 h 545650"/>
                <a:gd name="connsiteX10" fmla="*/ 228858 w 878381"/>
                <a:gd name="connsiteY10" fmla="*/ 168578 h 545650"/>
                <a:gd name="connsiteX11" fmla="*/ 244320 w 878381"/>
                <a:gd name="connsiteY11" fmla="*/ 173378 h 545650"/>
                <a:gd name="connsiteX12" fmla="*/ 526204 w 878381"/>
                <a:gd name="connsiteY12" fmla="*/ 2823 h 545650"/>
                <a:gd name="connsiteX0" fmla="*/ 526204 w 878381"/>
                <a:gd name="connsiteY0" fmla="*/ 2823 h 545650"/>
                <a:gd name="connsiteX1" fmla="*/ 753041 w 878381"/>
                <a:gd name="connsiteY1" fmla="*/ 285400 h 545650"/>
                <a:gd name="connsiteX2" fmla="*/ 878349 w 878381"/>
                <a:gd name="connsiteY2" fmla="*/ 414984 h 545650"/>
                <a:gd name="connsiteX3" fmla="*/ 747683 w 878381"/>
                <a:gd name="connsiteY3" fmla="*/ 545650 h 545650"/>
                <a:gd name="connsiteX4" fmla="*/ 190471 w 878381"/>
                <a:gd name="connsiteY4" fmla="*/ 545650 h 545650"/>
                <a:gd name="connsiteX5" fmla="*/ 166602 w 878381"/>
                <a:gd name="connsiteY5" fmla="*/ 545650 h 545650"/>
                <a:gd name="connsiteX6" fmla="*/ 158924 w 878381"/>
                <a:gd name="connsiteY6" fmla="*/ 542470 h 545650"/>
                <a:gd name="connsiteX7" fmla="*/ 152084 w 878381"/>
                <a:gd name="connsiteY7" fmla="*/ 541781 h 545650"/>
                <a:gd name="connsiteX8" fmla="*/ 0 w 878381"/>
                <a:gd name="connsiteY8" fmla="*/ 355179 h 545650"/>
                <a:gd name="connsiteX9" fmla="*/ 190471 w 878381"/>
                <a:gd name="connsiteY9" fmla="*/ 164708 h 545650"/>
                <a:gd name="connsiteX10" fmla="*/ 228858 w 878381"/>
                <a:gd name="connsiteY10" fmla="*/ 168578 h 545650"/>
                <a:gd name="connsiteX11" fmla="*/ 244320 w 878381"/>
                <a:gd name="connsiteY11" fmla="*/ 173378 h 545650"/>
                <a:gd name="connsiteX12" fmla="*/ 526204 w 878381"/>
                <a:gd name="connsiteY12" fmla="*/ 2823 h 545650"/>
                <a:gd name="connsiteX0" fmla="*/ 526204 w 878351"/>
                <a:gd name="connsiteY0" fmla="*/ 2823 h 545650"/>
                <a:gd name="connsiteX1" fmla="*/ 753041 w 878351"/>
                <a:gd name="connsiteY1" fmla="*/ 285400 h 545650"/>
                <a:gd name="connsiteX2" fmla="*/ 878349 w 878351"/>
                <a:gd name="connsiteY2" fmla="*/ 414984 h 545650"/>
                <a:gd name="connsiteX3" fmla="*/ 747683 w 878351"/>
                <a:gd name="connsiteY3" fmla="*/ 545650 h 545650"/>
                <a:gd name="connsiteX4" fmla="*/ 190471 w 878351"/>
                <a:gd name="connsiteY4" fmla="*/ 545650 h 545650"/>
                <a:gd name="connsiteX5" fmla="*/ 166602 w 878351"/>
                <a:gd name="connsiteY5" fmla="*/ 545650 h 545650"/>
                <a:gd name="connsiteX6" fmla="*/ 158924 w 878351"/>
                <a:gd name="connsiteY6" fmla="*/ 542470 h 545650"/>
                <a:gd name="connsiteX7" fmla="*/ 152084 w 878351"/>
                <a:gd name="connsiteY7" fmla="*/ 541781 h 545650"/>
                <a:gd name="connsiteX8" fmla="*/ 0 w 878351"/>
                <a:gd name="connsiteY8" fmla="*/ 355179 h 545650"/>
                <a:gd name="connsiteX9" fmla="*/ 190471 w 878351"/>
                <a:gd name="connsiteY9" fmla="*/ 164708 h 545650"/>
                <a:gd name="connsiteX10" fmla="*/ 228858 w 878351"/>
                <a:gd name="connsiteY10" fmla="*/ 168578 h 545650"/>
                <a:gd name="connsiteX11" fmla="*/ 244320 w 878351"/>
                <a:gd name="connsiteY11" fmla="*/ 173378 h 545650"/>
                <a:gd name="connsiteX12" fmla="*/ 526204 w 878351"/>
                <a:gd name="connsiteY12" fmla="*/ 2823 h 545650"/>
                <a:gd name="connsiteX0" fmla="*/ 526204 w 878349"/>
                <a:gd name="connsiteY0" fmla="*/ 2823 h 545651"/>
                <a:gd name="connsiteX1" fmla="*/ 753041 w 878349"/>
                <a:gd name="connsiteY1" fmla="*/ 285400 h 545651"/>
                <a:gd name="connsiteX2" fmla="*/ 878349 w 878349"/>
                <a:gd name="connsiteY2" fmla="*/ 414984 h 545651"/>
                <a:gd name="connsiteX3" fmla="*/ 747683 w 878349"/>
                <a:gd name="connsiteY3" fmla="*/ 545650 h 545651"/>
                <a:gd name="connsiteX4" fmla="*/ 190471 w 878349"/>
                <a:gd name="connsiteY4" fmla="*/ 545650 h 545651"/>
                <a:gd name="connsiteX5" fmla="*/ 166602 w 878349"/>
                <a:gd name="connsiteY5" fmla="*/ 545650 h 545651"/>
                <a:gd name="connsiteX6" fmla="*/ 158924 w 878349"/>
                <a:gd name="connsiteY6" fmla="*/ 542470 h 545651"/>
                <a:gd name="connsiteX7" fmla="*/ 152084 w 878349"/>
                <a:gd name="connsiteY7" fmla="*/ 541781 h 545651"/>
                <a:gd name="connsiteX8" fmla="*/ 0 w 878349"/>
                <a:gd name="connsiteY8" fmla="*/ 355179 h 545651"/>
                <a:gd name="connsiteX9" fmla="*/ 190471 w 878349"/>
                <a:gd name="connsiteY9" fmla="*/ 164708 h 545651"/>
                <a:gd name="connsiteX10" fmla="*/ 228858 w 878349"/>
                <a:gd name="connsiteY10" fmla="*/ 168578 h 545651"/>
                <a:gd name="connsiteX11" fmla="*/ 244320 w 878349"/>
                <a:gd name="connsiteY11" fmla="*/ 173378 h 545651"/>
                <a:gd name="connsiteX12" fmla="*/ 526204 w 878349"/>
                <a:gd name="connsiteY12" fmla="*/ 2823 h 545651"/>
                <a:gd name="connsiteX0" fmla="*/ 526204 w 878349"/>
                <a:gd name="connsiteY0" fmla="*/ 2823 h 545651"/>
                <a:gd name="connsiteX1" fmla="*/ 753041 w 878349"/>
                <a:gd name="connsiteY1" fmla="*/ 285400 h 545651"/>
                <a:gd name="connsiteX2" fmla="*/ 878349 w 878349"/>
                <a:gd name="connsiteY2" fmla="*/ 414984 h 545651"/>
                <a:gd name="connsiteX3" fmla="*/ 747683 w 878349"/>
                <a:gd name="connsiteY3" fmla="*/ 545650 h 545651"/>
                <a:gd name="connsiteX4" fmla="*/ 190471 w 878349"/>
                <a:gd name="connsiteY4" fmla="*/ 545650 h 545651"/>
                <a:gd name="connsiteX5" fmla="*/ 166602 w 878349"/>
                <a:gd name="connsiteY5" fmla="*/ 545650 h 545651"/>
                <a:gd name="connsiteX6" fmla="*/ 158924 w 878349"/>
                <a:gd name="connsiteY6" fmla="*/ 542470 h 545651"/>
                <a:gd name="connsiteX7" fmla="*/ 152084 w 878349"/>
                <a:gd name="connsiteY7" fmla="*/ 541781 h 545651"/>
                <a:gd name="connsiteX8" fmla="*/ 0 w 878349"/>
                <a:gd name="connsiteY8" fmla="*/ 355179 h 545651"/>
                <a:gd name="connsiteX9" fmla="*/ 190471 w 878349"/>
                <a:gd name="connsiteY9" fmla="*/ 164708 h 545651"/>
                <a:gd name="connsiteX10" fmla="*/ 228858 w 878349"/>
                <a:gd name="connsiteY10" fmla="*/ 168578 h 545651"/>
                <a:gd name="connsiteX11" fmla="*/ 244320 w 878349"/>
                <a:gd name="connsiteY11" fmla="*/ 173378 h 545651"/>
                <a:gd name="connsiteX12" fmla="*/ 526204 w 878349"/>
                <a:gd name="connsiteY12" fmla="*/ 2823 h 545651"/>
                <a:gd name="connsiteX0" fmla="*/ 526204 w 878349"/>
                <a:gd name="connsiteY0" fmla="*/ 2823 h 545651"/>
                <a:gd name="connsiteX1" fmla="*/ 753041 w 878349"/>
                <a:gd name="connsiteY1" fmla="*/ 285400 h 545651"/>
                <a:gd name="connsiteX2" fmla="*/ 878349 w 878349"/>
                <a:gd name="connsiteY2" fmla="*/ 414984 h 545651"/>
                <a:gd name="connsiteX3" fmla="*/ 747683 w 878349"/>
                <a:gd name="connsiteY3" fmla="*/ 545650 h 545651"/>
                <a:gd name="connsiteX4" fmla="*/ 190471 w 878349"/>
                <a:gd name="connsiteY4" fmla="*/ 545650 h 545651"/>
                <a:gd name="connsiteX5" fmla="*/ 166602 w 878349"/>
                <a:gd name="connsiteY5" fmla="*/ 545650 h 545651"/>
                <a:gd name="connsiteX6" fmla="*/ 158924 w 878349"/>
                <a:gd name="connsiteY6" fmla="*/ 542470 h 545651"/>
                <a:gd name="connsiteX7" fmla="*/ 152084 w 878349"/>
                <a:gd name="connsiteY7" fmla="*/ 541781 h 545651"/>
                <a:gd name="connsiteX8" fmla="*/ 0 w 878349"/>
                <a:gd name="connsiteY8" fmla="*/ 355179 h 545651"/>
                <a:gd name="connsiteX9" fmla="*/ 190471 w 878349"/>
                <a:gd name="connsiteY9" fmla="*/ 164708 h 545651"/>
                <a:gd name="connsiteX10" fmla="*/ 228858 w 878349"/>
                <a:gd name="connsiteY10" fmla="*/ 168578 h 545651"/>
                <a:gd name="connsiteX11" fmla="*/ 244320 w 878349"/>
                <a:gd name="connsiteY11" fmla="*/ 173378 h 545651"/>
                <a:gd name="connsiteX12" fmla="*/ 526204 w 878349"/>
                <a:gd name="connsiteY12" fmla="*/ 2823 h 545651"/>
                <a:gd name="connsiteX0" fmla="*/ 527585 w 879730"/>
                <a:gd name="connsiteY0" fmla="*/ 2823 h 545651"/>
                <a:gd name="connsiteX1" fmla="*/ 754422 w 879730"/>
                <a:gd name="connsiteY1" fmla="*/ 285400 h 545651"/>
                <a:gd name="connsiteX2" fmla="*/ 879730 w 879730"/>
                <a:gd name="connsiteY2" fmla="*/ 414984 h 545651"/>
                <a:gd name="connsiteX3" fmla="*/ 749064 w 879730"/>
                <a:gd name="connsiteY3" fmla="*/ 545650 h 545651"/>
                <a:gd name="connsiteX4" fmla="*/ 191852 w 879730"/>
                <a:gd name="connsiteY4" fmla="*/ 545650 h 545651"/>
                <a:gd name="connsiteX5" fmla="*/ 167983 w 879730"/>
                <a:gd name="connsiteY5" fmla="*/ 545650 h 545651"/>
                <a:gd name="connsiteX6" fmla="*/ 160305 w 879730"/>
                <a:gd name="connsiteY6" fmla="*/ 542470 h 545651"/>
                <a:gd name="connsiteX7" fmla="*/ 153465 w 879730"/>
                <a:gd name="connsiteY7" fmla="*/ 541781 h 545651"/>
                <a:gd name="connsiteX8" fmla="*/ 1381 w 879730"/>
                <a:gd name="connsiteY8" fmla="*/ 355179 h 545651"/>
                <a:gd name="connsiteX9" fmla="*/ 230239 w 879730"/>
                <a:gd name="connsiteY9" fmla="*/ 168578 h 545651"/>
                <a:gd name="connsiteX10" fmla="*/ 245701 w 879730"/>
                <a:gd name="connsiteY10" fmla="*/ 173378 h 545651"/>
                <a:gd name="connsiteX11" fmla="*/ 527585 w 879730"/>
                <a:gd name="connsiteY11" fmla="*/ 2823 h 545651"/>
                <a:gd name="connsiteX0" fmla="*/ 528098 w 880243"/>
                <a:gd name="connsiteY0" fmla="*/ 2823 h 545651"/>
                <a:gd name="connsiteX1" fmla="*/ 754935 w 880243"/>
                <a:gd name="connsiteY1" fmla="*/ 285400 h 545651"/>
                <a:gd name="connsiteX2" fmla="*/ 880243 w 880243"/>
                <a:gd name="connsiteY2" fmla="*/ 414984 h 545651"/>
                <a:gd name="connsiteX3" fmla="*/ 749577 w 880243"/>
                <a:gd name="connsiteY3" fmla="*/ 545650 h 545651"/>
                <a:gd name="connsiteX4" fmla="*/ 192365 w 880243"/>
                <a:gd name="connsiteY4" fmla="*/ 545650 h 545651"/>
                <a:gd name="connsiteX5" fmla="*/ 168496 w 880243"/>
                <a:gd name="connsiteY5" fmla="*/ 545650 h 545651"/>
                <a:gd name="connsiteX6" fmla="*/ 160818 w 880243"/>
                <a:gd name="connsiteY6" fmla="*/ 542470 h 545651"/>
                <a:gd name="connsiteX7" fmla="*/ 153978 w 880243"/>
                <a:gd name="connsiteY7" fmla="*/ 541781 h 545651"/>
                <a:gd name="connsiteX8" fmla="*/ 1894 w 880243"/>
                <a:gd name="connsiteY8" fmla="*/ 355179 h 545651"/>
                <a:gd name="connsiteX9" fmla="*/ 246214 w 880243"/>
                <a:gd name="connsiteY9" fmla="*/ 173378 h 545651"/>
                <a:gd name="connsiteX10" fmla="*/ 528098 w 880243"/>
                <a:gd name="connsiteY10" fmla="*/ 2823 h 545651"/>
                <a:gd name="connsiteX0" fmla="*/ 528098 w 880243"/>
                <a:gd name="connsiteY0" fmla="*/ 2823 h 545651"/>
                <a:gd name="connsiteX1" fmla="*/ 754935 w 880243"/>
                <a:gd name="connsiteY1" fmla="*/ 285400 h 545651"/>
                <a:gd name="connsiteX2" fmla="*/ 880243 w 880243"/>
                <a:gd name="connsiteY2" fmla="*/ 414984 h 545651"/>
                <a:gd name="connsiteX3" fmla="*/ 749577 w 880243"/>
                <a:gd name="connsiteY3" fmla="*/ 545650 h 545651"/>
                <a:gd name="connsiteX4" fmla="*/ 192365 w 880243"/>
                <a:gd name="connsiteY4" fmla="*/ 545650 h 545651"/>
                <a:gd name="connsiteX5" fmla="*/ 168496 w 880243"/>
                <a:gd name="connsiteY5" fmla="*/ 545650 h 545651"/>
                <a:gd name="connsiteX6" fmla="*/ 160818 w 880243"/>
                <a:gd name="connsiteY6" fmla="*/ 542470 h 545651"/>
                <a:gd name="connsiteX7" fmla="*/ 153978 w 880243"/>
                <a:gd name="connsiteY7" fmla="*/ 541781 h 545651"/>
                <a:gd name="connsiteX8" fmla="*/ 1894 w 880243"/>
                <a:gd name="connsiteY8" fmla="*/ 355179 h 545651"/>
                <a:gd name="connsiteX9" fmla="*/ 246214 w 880243"/>
                <a:gd name="connsiteY9" fmla="*/ 173378 h 545651"/>
                <a:gd name="connsiteX10" fmla="*/ 528098 w 880243"/>
                <a:gd name="connsiteY10" fmla="*/ 2823 h 545651"/>
                <a:gd name="connsiteX0" fmla="*/ 526208 w 878353"/>
                <a:gd name="connsiteY0" fmla="*/ 2823 h 545651"/>
                <a:gd name="connsiteX1" fmla="*/ 753045 w 878353"/>
                <a:gd name="connsiteY1" fmla="*/ 285400 h 545651"/>
                <a:gd name="connsiteX2" fmla="*/ 878353 w 878353"/>
                <a:gd name="connsiteY2" fmla="*/ 414984 h 545651"/>
                <a:gd name="connsiteX3" fmla="*/ 747687 w 878353"/>
                <a:gd name="connsiteY3" fmla="*/ 545650 h 545651"/>
                <a:gd name="connsiteX4" fmla="*/ 190475 w 878353"/>
                <a:gd name="connsiteY4" fmla="*/ 545650 h 545651"/>
                <a:gd name="connsiteX5" fmla="*/ 166606 w 878353"/>
                <a:gd name="connsiteY5" fmla="*/ 545650 h 545651"/>
                <a:gd name="connsiteX6" fmla="*/ 158928 w 878353"/>
                <a:gd name="connsiteY6" fmla="*/ 542470 h 545651"/>
                <a:gd name="connsiteX7" fmla="*/ 152088 w 878353"/>
                <a:gd name="connsiteY7" fmla="*/ 541781 h 545651"/>
                <a:gd name="connsiteX8" fmla="*/ 4 w 878353"/>
                <a:gd name="connsiteY8" fmla="*/ 355179 h 545651"/>
                <a:gd name="connsiteX9" fmla="*/ 244324 w 878353"/>
                <a:gd name="connsiteY9" fmla="*/ 173378 h 545651"/>
                <a:gd name="connsiteX10" fmla="*/ 526208 w 878353"/>
                <a:gd name="connsiteY10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66614 w 878361"/>
                <a:gd name="connsiteY5" fmla="*/ 545650 h 545651"/>
                <a:gd name="connsiteX6" fmla="*/ 158936 w 878361"/>
                <a:gd name="connsiteY6" fmla="*/ 542470 h 545651"/>
                <a:gd name="connsiteX7" fmla="*/ 152096 w 878361"/>
                <a:gd name="connsiteY7" fmla="*/ 541781 h 545651"/>
                <a:gd name="connsiteX8" fmla="*/ 12 w 878361"/>
                <a:gd name="connsiteY8" fmla="*/ 355179 h 545651"/>
                <a:gd name="connsiteX9" fmla="*/ 244332 w 878361"/>
                <a:gd name="connsiteY9" fmla="*/ 173378 h 545651"/>
                <a:gd name="connsiteX10" fmla="*/ 526216 w 878361"/>
                <a:gd name="connsiteY10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58936 w 878361"/>
                <a:gd name="connsiteY5" fmla="*/ 542470 h 545651"/>
                <a:gd name="connsiteX6" fmla="*/ 152096 w 878361"/>
                <a:gd name="connsiteY6" fmla="*/ 541781 h 545651"/>
                <a:gd name="connsiteX7" fmla="*/ 12 w 878361"/>
                <a:gd name="connsiteY7" fmla="*/ 355179 h 545651"/>
                <a:gd name="connsiteX8" fmla="*/ 244332 w 878361"/>
                <a:gd name="connsiteY8" fmla="*/ 173378 h 545651"/>
                <a:gd name="connsiteX9" fmla="*/ 526216 w 878361"/>
                <a:gd name="connsiteY9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52096 w 878361"/>
                <a:gd name="connsiteY5" fmla="*/ 541781 h 545651"/>
                <a:gd name="connsiteX6" fmla="*/ 12 w 878361"/>
                <a:gd name="connsiteY6" fmla="*/ 355179 h 545651"/>
                <a:gd name="connsiteX7" fmla="*/ 244332 w 878361"/>
                <a:gd name="connsiteY7" fmla="*/ 173378 h 545651"/>
                <a:gd name="connsiteX8" fmla="*/ 526216 w 878361"/>
                <a:gd name="connsiteY8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2 w 878361"/>
                <a:gd name="connsiteY5" fmla="*/ 355179 h 545651"/>
                <a:gd name="connsiteX6" fmla="*/ 244332 w 878361"/>
                <a:gd name="connsiteY6" fmla="*/ 173378 h 545651"/>
                <a:gd name="connsiteX7" fmla="*/ 526216 w 878361"/>
                <a:gd name="connsiteY7" fmla="*/ 2823 h 545651"/>
                <a:gd name="connsiteX0" fmla="*/ 528231 w 880376"/>
                <a:gd name="connsiteY0" fmla="*/ 2823 h 545651"/>
                <a:gd name="connsiteX1" fmla="*/ 755068 w 880376"/>
                <a:gd name="connsiteY1" fmla="*/ 285400 h 545651"/>
                <a:gd name="connsiteX2" fmla="*/ 880376 w 880376"/>
                <a:gd name="connsiteY2" fmla="*/ 414984 h 545651"/>
                <a:gd name="connsiteX3" fmla="*/ 749710 w 880376"/>
                <a:gd name="connsiteY3" fmla="*/ 545650 h 545651"/>
                <a:gd name="connsiteX4" fmla="*/ 192498 w 880376"/>
                <a:gd name="connsiteY4" fmla="*/ 545650 h 545651"/>
                <a:gd name="connsiteX5" fmla="*/ 2027 w 880376"/>
                <a:gd name="connsiteY5" fmla="*/ 355179 h 545651"/>
                <a:gd name="connsiteX6" fmla="*/ 246347 w 880376"/>
                <a:gd name="connsiteY6" fmla="*/ 173378 h 545651"/>
                <a:gd name="connsiteX7" fmla="*/ 528231 w 880376"/>
                <a:gd name="connsiteY7" fmla="*/ 2823 h 545651"/>
                <a:gd name="connsiteX0" fmla="*/ 526217 w 878362"/>
                <a:gd name="connsiteY0" fmla="*/ 2823 h 545651"/>
                <a:gd name="connsiteX1" fmla="*/ 753054 w 878362"/>
                <a:gd name="connsiteY1" fmla="*/ 285400 h 545651"/>
                <a:gd name="connsiteX2" fmla="*/ 878362 w 878362"/>
                <a:gd name="connsiteY2" fmla="*/ 414984 h 545651"/>
                <a:gd name="connsiteX3" fmla="*/ 747696 w 878362"/>
                <a:gd name="connsiteY3" fmla="*/ 545650 h 545651"/>
                <a:gd name="connsiteX4" fmla="*/ 190484 w 878362"/>
                <a:gd name="connsiteY4" fmla="*/ 545650 h 545651"/>
                <a:gd name="connsiteX5" fmla="*/ 13 w 878362"/>
                <a:gd name="connsiteY5" fmla="*/ 355179 h 545651"/>
                <a:gd name="connsiteX6" fmla="*/ 244333 w 878362"/>
                <a:gd name="connsiteY6" fmla="*/ 173378 h 545651"/>
                <a:gd name="connsiteX7" fmla="*/ 526217 w 878362"/>
                <a:gd name="connsiteY7" fmla="*/ 2823 h 545651"/>
                <a:gd name="connsiteX0" fmla="*/ 526964 w 879109"/>
                <a:gd name="connsiteY0" fmla="*/ 2823 h 545651"/>
                <a:gd name="connsiteX1" fmla="*/ 753801 w 879109"/>
                <a:gd name="connsiteY1" fmla="*/ 285400 h 545651"/>
                <a:gd name="connsiteX2" fmla="*/ 879109 w 879109"/>
                <a:gd name="connsiteY2" fmla="*/ 414984 h 545651"/>
                <a:gd name="connsiteX3" fmla="*/ 748443 w 879109"/>
                <a:gd name="connsiteY3" fmla="*/ 545650 h 545651"/>
                <a:gd name="connsiteX4" fmla="*/ 191231 w 879109"/>
                <a:gd name="connsiteY4" fmla="*/ 545650 h 545651"/>
                <a:gd name="connsiteX5" fmla="*/ 760 w 879109"/>
                <a:gd name="connsiteY5" fmla="*/ 355179 h 545651"/>
                <a:gd name="connsiteX6" fmla="*/ 245080 w 879109"/>
                <a:gd name="connsiteY6" fmla="*/ 173378 h 545651"/>
                <a:gd name="connsiteX7" fmla="*/ 526964 w 879109"/>
                <a:gd name="connsiteY7" fmla="*/ 2823 h 545651"/>
                <a:gd name="connsiteX0" fmla="*/ 526217 w 878362"/>
                <a:gd name="connsiteY0" fmla="*/ 2823 h 545651"/>
                <a:gd name="connsiteX1" fmla="*/ 753054 w 878362"/>
                <a:gd name="connsiteY1" fmla="*/ 285400 h 545651"/>
                <a:gd name="connsiteX2" fmla="*/ 878362 w 878362"/>
                <a:gd name="connsiteY2" fmla="*/ 414984 h 545651"/>
                <a:gd name="connsiteX3" fmla="*/ 747696 w 878362"/>
                <a:gd name="connsiteY3" fmla="*/ 545650 h 545651"/>
                <a:gd name="connsiteX4" fmla="*/ 190484 w 878362"/>
                <a:gd name="connsiteY4" fmla="*/ 545650 h 545651"/>
                <a:gd name="connsiteX5" fmla="*/ 13 w 878362"/>
                <a:gd name="connsiteY5" fmla="*/ 355179 h 545651"/>
                <a:gd name="connsiteX6" fmla="*/ 244333 w 878362"/>
                <a:gd name="connsiteY6" fmla="*/ 173378 h 545651"/>
                <a:gd name="connsiteX7" fmla="*/ 526217 w 878362"/>
                <a:gd name="connsiteY7" fmla="*/ 2823 h 545651"/>
                <a:gd name="connsiteX0" fmla="*/ 526245 w 878390"/>
                <a:gd name="connsiteY0" fmla="*/ 2823 h 545651"/>
                <a:gd name="connsiteX1" fmla="*/ 753082 w 878390"/>
                <a:gd name="connsiteY1" fmla="*/ 285400 h 545651"/>
                <a:gd name="connsiteX2" fmla="*/ 878390 w 878390"/>
                <a:gd name="connsiteY2" fmla="*/ 414984 h 545651"/>
                <a:gd name="connsiteX3" fmla="*/ 747724 w 878390"/>
                <a:gd name="connsiteY3" fmla="*/ 545650 h 545651"/>
                <a:gd name="connsiteX4" fmla="*/ 190512 w 878390"/>
                <a:gd name="connsiteY4" fmla="*/ 545650 h 545651"/>
                <a:gd name="connsiteX5" fmla="*/ 41 w 878390"/>
                <a:gd name="connsiteY5" fmla="*/ 355179 h 545651"/>
                <a:gd name="connsiteX6" fmla="*/ 244361 w 878390"/>
                <a:gd name="connsiteY6" fmla="*/ 173378 h 545651"/>
                <a:gd name="connsiteX7" fmla="*/ 526245 w 878390"/>
                <a:gd name="connsiteY7" fmla="*/ 2823 h 545651"/>
                <a:gd name="connsiteX0" fmla="*/ 526964 w 879109"/>
                <a:gd name="connsiteY0" fmla="*/ 2823 h 545651"/>
                <a:gd name="connsiteX1" fmla="*/ 753801 w 879109"/>
                <a:gd name="connsiteY1" fmla="*/ 285400 h 545651"/>
                <a:gd name="connsiteX2" fmla="*/ 879109 w 879109"/>
                <a:gd name="connsiteY2" fmla="*/ 414984 h 545651"/>
                <a:gd name="connsiteX3" fmla="*/ 748443 w 879109"/>
                <a:gd name="connsiteY3" fmla="*/ 545650 h 545651"/>
                <a:gd name="connsiteX4" fmla="*/ 191231 w 879109"/>
                <a:gd name="connsiteY4" fmla="*/ 545650 h 545651"/>
                <a:gd name="connsiteX5" fmla="*/ 760 w 879109"/>
                <a:gd name="connsiteY5" fmla="*/ 355179 h 545651"/>
                <a:gd name="connsiteX6" fmla="*/ 245080 w 879109"/>
                <a:gd name="connsiteY6" fmla="*/ 173378 h 545651"/>
                <a:gd name="connsiteX7" fmla="*/ 526964 w 879109"/>
                <a:gd name="connsiteY7" fmla="*/ 2823 h 545651"/>
                <a:gd name="connsiteX0" fmla="*/ 526721 w 878866"/>
                <a:gd name="connsiteY0" fmla="*/ 2823 h 545651"/>
                <a:gd name="connsiteX1" fmla="*/ 753558 w 878866"/>
                <a:gd name="connsiteY1" fmla="*/ 285400 h 545651"/>
                <a:gd name="connsiteX2" fmla="*/ 878866 w 878866"/>
                <a:gd name="connsiteY2" fmla="*/ 414984 h 545651"/>
                <a:gd name="connsiteX3" fmla="*/ 748200 w 878866"/>
                <a:gd name="connsiteY3" fmla="*/ 545650 h 545651"/>
                <a:gd name="connsiteX4" fmla="*/ 190988 w 878866"/>
                <a:gd name="connsiteY4" fmla="*/ 545650 h 545651"/>
                <a:gd name="connsiteX5" fmla="*/ 517 w 878866"/>
                <a:gd name="connsiteY5" fmla="*/ 355179 h 545651"/>
                <a:gd name="connsiteX6" fmla="*/ 244837 w 878866"/>
                <a:gd name="connsiteY6" fmla="*/ 173378 h 545651"/>
                <a:gd name="connsiteX7" fmla="*/ 526721 w 878866"/>
                <a:gd name="connsiteY7" fmla="*/ 2823 h 545651"/>
                <a:gd name="connsiteX0" fmla="*/ 526246 w 878391"/>
                <a:gd name="connsiteY0" fmla="*/ 2823 h 545651"/>
                <a:gd name="connsiteX1" fmla="*/ 753083 w 878391"/>
                <a:gd name="connsiteY1" fmla="*/ 285400 h 545651"/>
                <a:gd name="connsiteX2" fmla="*/ 878391 w 878391"/>
                <a:gd name="connsiteY2" fmla="*/ 414984 h 545651"/>
                <a:gd name="connsiteX3" fmla="*/ 747725 w 878391"/>
                <a:gd name="connsiteY3" fmla="*/ 545650 h 545651"/>
                <a:gd name="connsiteX4" fmla="*/ 190513 w 878391"/>
                <a:gd name="connsiteY4" fmla="*/ 545650 h 545651"/>
                <a:gd name="connsiteX5" fmla="*/ 42 w 878391"/>
                <a:gd name="connsiteY5" fmla="*/ 355179 h 545651"/>
                <a:gd name="connsiteX6" fmla="*/ 244362 w 878391"/>
                <a:gd name="connsiteY6" fmla="*/ 173378 h 545651"/>
                <a:gd name="connsiteX7" fmla="*/ 526246 w 878391"/>
                <a:gd name="connsiteY7" fmla="*/ 2823 h 545651"/>
                <a:gd name="connsiteX0" fmla="*/ 526246 w 878391"/>
                <a:gd name="connsiteY0" fmla="*/ 2823 h 545651"/>
                <a:gd name="connsiteX1" fmla="*/ 753083 w 878391"/>
                <a:gd name="connsiteY1" fmla="*/ 285400 h 545651"/>
                <a:gd name="connsiteX2" fmla="*/ 878391 w 878391"/>
                <a:gd name="connsiteY2" fmla="*/ 414984 h 545651"/>
                <a:gd name="connsiteX3" fmla="*/ 747725 w 878391"/>
                <a:gd name="connsiteY3" fmla="*/ 545650 h 545651"/>
                <a:gd name="connsiteX4" fmla="*/ 190513 w 878391"/>
                <a:gd name="connsiteY4" fmla="*/ 545650 h 545651"/>
                <a:gd name="connsiteX5" fmla="*/ 42 w 878391"/>
                <a:gd name="connsiteY5" fmla="*/ 355179 h 545651"/>
                <a:gd name="connsiteX6" fmla="*/ 244362 w 878391"/>
                <a:gd name="connsiteY6" fmla="*/ 173378 h 545651"/>
                <a:gd name="connsiteX7" fmla="*/ 526246 w 878391"/>
                <a:gd name="connsiteY7" fmla="*/ 2823 h 54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91" h="545651">
                  <a:moveTo>
                    <a:pt x="526246" y="2823"/>
                  </a:moveTo>
                  <a:cubicBezTo>
                    <a:pt x="663881" y="24023"/>
                    <a:pt x="772336" y="152517"/>
                    <a:pt x="753083" y="285400"/>
                  </a:cubicBezTo>
                  <a:cubicBezTo>
                    <a:pt x="852208" y="299089"/>
                    <a:pt x="878212" y="375742"/>
                    <a:pt x="878391" y="414984"/>
                  </a:cubicBezTo>
                  <a:cubicBezTo>
                    <a:pt x="878627" y="466609"/>
                    <a:pt x="833938" y="546043"/>
                    <a:pt x="747725" y="545650"/>
                  </a:cubicBezTo>
                  <a:lnTo>
                    <a:pt x="190513" y="545650"/>
                  </a:lnTo>
                  <a:cubicBezTo>
                    <a:pt x="77130" y="544985"/>
                    <a:pt x="2268" y="445667"/>
                    <a:pt x="42" y="355179"/>
                  </a:cubicBezTo>
                  <a:cubicBezTo>
                    <a:pt x="-2184" y="264691"/>
                    <a:pt x="84465" y="123521"/>
                    <a:pt x="244362" y="173378"/>
                  </a:cubicBezTo>
                  <a:cubicBezTo>
                    <a:pt x="271526" y="75658"/>
                    <a:pt x="394045" y="-17540"/>
                    <a:pt x="526246" y="282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accent4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endParaRPr>
            </a:p>
          </p:txBody>
        </p:sp>
        <p:sp>
          <p:nvSpPr>
            <p:cNvPr id="203" name="Freeform 146">
              <a:extLst>
                <a:ext uri="{FF2B5EF4-FFF2-40B4-BE49-F238E27FC236}">
                  <a16:creationId xmlns:a16="http://schemas.microsoft.com/office/drawing/2014/main" id="{8584423E-DC4D-476D-A3D6-22901C3C02B4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99900" y="3033391"/>
              <a:ext cx="633172" cy="400994"/>
            </a:xfrm>
            <a:custGeom>
              <a:avLst/>
              <a:gdLst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246680 w 878349"/>
                <a:gd name="connsiteY17" fmla="*/ 161619 h 545581"/>
                <a:gd name="connsiteX18" fmla="*/ 490507 w 878349"/>
                <a:gd name="connsiteY18" fmla="*/ 0 h 545581"/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490507 w 878349"/>
                <a:gd name="connsiteY17" fmla="*/ 0 h 545581"/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490507 w 878349"/>
                <a:gd name="connsiteY17" fmla="*/ 0 h 545581"/>
                <a:gd name="connsiteX0" fmla="*/ 490507 w 878349"/>
                <a:gd name="connsiteY0" fmla="*/ 0 h 545581"/>
                <a:gd name="connsiteX1" fmla="*/ 755129 w 878349"/>
                <a:gd name="connsiteY1" fmla="*/ 264622 h 545581"/>
                <a:gd name="connsiteX2" fmla="*/ 753041 w 878349"/>
                <a:gd name="connsiteY2" fmla="*/ 285331 h 545581"/>
                <a:gd name="connsiteX3" fmla="*/ 798544 w 878349"/>
                <a:gd name="connsiteY3" fmla="*/ 294518 h 545581"/>
                <a:gd name="connsiteX4" fmla="*/ 878349 w 878349"/>
                <a:gd name="connsiteY4" fmla="*/ 414915 h 545581"/>
                <a:gd name="connsiteX5" fmla="*/ 798544 w 878349"/>
                <a:gd name="connsiteY5" fmla="*/ 535313 h 545581"/>
                <a:gd name="connsiteX6" fmla="*/ 759827 w 878349"/>
                <a:gd name="connsiteY6" fmla="*/ 543129 h 545581"/>
                <a:gd name="connsiteX7" fmla="*/ 753908 w 878349"/>
                <a:gd name="connsiteY7" fmla="*/ 545581 h 545581"/>
                <a:gd name="connsiteX8" fmla="*/ 747683 w 878349"/>
                <a:gd name="connsiteY8" fmla="*/ 545581 h 545581"/>
                <a:gd name="connsiteX9" fmla="*/ 190471 w 878349"/>
                <a:gd name="connsiteY9" fmla="*/ 545581 h 545581"/>
                <a:gd name="connsiteX10" fmla="*/ 166602 w 878349"/>
                <a:gd name="connsiteY10" fmla="*/ 545581 h 545581"/>
                <a:gd name="connsiteX11" fmla="*/ 158924 w 878349"/>
                <a:gd name="connsiteY11" fmla="*/ 542401 h 545581"/>
                <a:gd name="connsiteX12" fmla="*/ 152084 w 878349"/>
                <a:gd name="connsiteY12" fmla="*/ 541712 h 545581"/>
                <a:gd name="connsiteX13" fmla="*/ 0 w 878349"/>
                <a:gd name="connsiteY13" fmla="*/ 355110 h 545581"/>
                <a:gd name="connsiteX14" fmla="*/ 190471 w 878349"/>
                <a:gd name="connsiteY14" fmla="*/ 164639 h 545581"/>
                <a:gd name="connsiteX15" fmla="*/ 228858 w 878349"/>
                <a:gd name="connsiteY15" fmla="*/ 168509 h 545581"/>
                <a:gd name="connsiteX16" fmla="*/ 244320 w 878349"/>
                <a:gd name="connsiteY16" fmla="*/ 173309 h 545581"/>
                <a:gd name="connsiteX17" fmla="*/ 490507 w 878349"/>
                <a:gd name="connsiteY17" fmla="*/ 0 h 545581"/>
                <a:gd name="connsiteX0" fmla="*/ 490507 w 878349"/>
                <a:gd name="connsiteY0" fmla="*/ 12 h 545593"/>
                <a:gd name="connsiteX1" fmla="*/ 755129 w 878349"/>
                <a:gd name="connsiteY1" fmla="*/ 264634 h 545593"/>
                <a:gd name="connsiteX2" fmla="*/ 753041 w 878349"/>
                <a:gd name="connsiteY2" fmla="*/ 285343 h 545593"/>
                <a:gd name="connsiteX3" fmla="*/ 798544 w 878349"/>
                <a:gd name="connsiteY3" fmla="*/ 294530 h 545593"/>
                <a:gd name="connsiteX4" fmla="*/ 878349 w 878349"/>
                <a:gd name="connsiteY4" fmla="*/ 414927 h 545593"/>
                <a:gd name="connsiteX5" fmla="*/ 798544 w 878349"/>
                <a:gd name="connsiteY5" fmla="*/ 535325 h 545593"/>
                <a:gd name="connsiteX6" fmla="*/ 759827 w 878349"/>
                <a:gd name="connsiteY6" fmla="*/ 543141 h 545593"/>
                <a:gd name="connsiteX7" fmla="*/ 753908 w 878349"/>
                <a:gd name="connsiteY7" fmla="*/ 545593 h 545593"/>
                <a:gd name="connsiteX8" fmla="*/ 747683 w 878349"/>
                <a:gd name="connsiteY8" fmla="*/ 545593 h 545593"/>
                <a:gd name="connsiteX9" fmla="*/ 190471 w 878349"/>
                <a:gd name="connsiteY9" fmla="*/ 545593 h 545593"/>
                <a:gd name="connsiteX10" fmla="*/ 166602 w 878349"/>
                <a:gd name="connsiteY10" fmla="*/ 545593 h 545593"/>
                <a:gd name="connsiteX11" fmla="*/ 158924 w 878349"/>
                <a:gd name="connsiteY11" fmla="*/ 542413 h 545593"/>
                <a:gd name="connsiteX12" fmla="*/ 152084 w 878349"/>
                <a:gd name="connsiteY12" fmla="*/ 541724 h 545593"/>
                <a:gd name="connsiteX13" fmla="*/ 0 w 878349"/>
                <a:gd name="connsiteY13" fmla="*/ 355122 h 545593"/>
                <a:gd name="connsiteX14" fmla="*/ 190471 w 878349"/>
                <a:gd name="connsiteY14" fmla="*/ 164651 h 545593"/>
                <a:gd name="connsiteX15" fmla="*/ 228858 w 878349"/>
                <a:gd name="connsiteY15" fmla="*/ 168521 h 545593"/>
                <a:gd name="connsiteX16" fmla="*/ 244320 w 878349"/>
                <a:gd name="connsiteY16" fmla="*/ 173321 h 545593"/>
                <a:gd name="connsiteX17" fmla="*/ 490507 w 878349"/>
                <a:gd name="connsiteY17" fmla="*/ 12 h 545593"/>
                <a:gd name="connsiteX0" fmla="*/ 490507 w 878349"/>
                <a:gd name="connsiteY0" fmla="*/ 13 h 545594"/>
                <a:gd name="connsiteX1" fmla="*/ 755129 w 878349"/>
                <a:gd name="connsiteY1" fmla="*/ 264635 h 545594"/>
                <a:gd name="connsiteX2" fmla="*/ 753041 w 878349"/>
                <a:gd name="connsiteY2" fmla="*/ 285344 h 545594"/>
                <a:gd name="connsiteX3" fmla="*/ 798544 w 878349"/>
                <a:gd name="connsiteY3" fmla="*/ 294531 h 545594"/>
                <a:gd name="connsiteX4" fmla="*/ 878349 w 878349"/>
                <a:gd name="connsiteY4" fmla="*/ 414928 h 545594"/>
                <a:gd name="connsiteX5" fmla="*/ 798544 w 878349"/>
                <a:gd name="connsiteY5" fmla="*/ 535326 h 545594"/>
                <a:gd name="connsiteX6" fmla="*/ 759827 w 878349"/>
                <a:gd name="connsiteY6" fmla="*/ 543142 h 545594"/>
                <a:gd name="connsiteX7" fmla="*/ 753908 w 878349"/>
                <a:gd name="connsiteY7" fmla="*/ 545594 h 545594"/>
                <a:gd name="connsiteX8" fmla="*/ 747683 w 878349"/>
                <a:gd name="connsiteY8" fmla="*/ 545594 h 545594"/>
                <a:gd name="connsiteX9" fmla="*/ 190471 w 878349"/>
                <a:gd name="connsiteY9" fmla="*/ 545594 h 545594"/>
                <a:gd name="connsiteX10" fmla="*/ 166602 w 878349"/>
                <a:gd name="connsiteY10" fmla="*/ 545594 h 545594"/>
                <a:gd name="connsiteX11" fmla="*/ 158924 w 878349"/>
                <a:gd name="connsiteY11" fmla="*/ 542414 h 545594"/>
                <a:gd name="connsiteX12" fmla="*/ 152084 w 878349"/>
                <a:gd name="connsiteY12" fmla="*/ 541725 h 545594"/>
                <a:gd name="connsiteX13" fmla="*/ 0 w 878349"/>
                <a:gd name="connsiteY13" fmla="*/ 355123 h 545594"/>
                <a:gd name="connsiteX14" fmla="*/ 190471 w 878349"/>
                <a:gd name="connsiteY14" fmla="*/ 164652 h 545594"/>
                <a:gd name="connsiteX15" fmla="*/ 228858 w 878349"/>
                <a:gd name="connsiteY15" fmla="*/ 168522 h 545594"/>
                <a:gd name="connsiteX16" fmla="*/ 244320 w 878349"/>
                <a:gd name="connsiteY16" fmla="*/ 173322 h 545594"/>
                <a:gd name="connsiteX17" fmla="*/ 490507 w 878349"/>
                <a:gd name="connsiteY17" fmla="*/ 13 h 545594"/>
                <a:gd name="connsiteX0" fmla="*/ 490507 w 878349"/>
                <a:gd name="connsiteY0" fmla="*/ 471 h 546052"/>
                <a:gd name="connsiteX1" fmla="*/ 755129 w 878349"/>
                <a:gd name="connsiteY1" fmla="*/ 265093 h 546052"/>
                <a:gd name="connsiteX2" fmla="*/ 753041 w 878349"/>
                <a:gd name="connsiteY2" fmla="*/ 285802 h 546052"/>
                <a:gd name="connsiteX3" fmla="*/ 798544 w 878349"/>
                <a:gd name="connsiteY3" fmla="*/ 294989 h 546052"/>
                <a:gd name="connsiteX4" fmla="*/ 878349 w 878349"/>
                <a:gd name="connsiteY4" fmla="*/ 415386 h 546052"/>
                <a:gd name="connsiteX5" fmla="*/ 798544 w 878349"/>
                <a:gd name="connsiteY5" fmla="*/ 535784 h 546052"/>
                <a:gd name="connsiteX6" fmla="*/ 759827 w 878349"/>
                <a:gd name="connsiteY6" fmla="*/ 543600 h 546052"/>
                <a:gd name="connsiteX7" fmla="*/ 753908 w 878349"/>
                <a:gd name="connsiteY7" fmla="*/ 546052 h 546052"/>
                <a:gd name="connsiteX8" fmla="*/ 747683 w 878349"/>
                <a:gd name="connsiteY8" fmla="*/ 546052 h 546052"/>
                <a:gd name="connsiteX9" fmla="*/ 190471 w 878349"/>
                <a:gd name="connsiteY9" fmla="*/ 546052 h 546052"/>
                <a:gd name="connsiteX10" fmla="*/ 166602 w 878349"/>
                <a:gd name="connsiteY10" fmla="*/ 546052 h 546052"/>
                <a:gd name="connsiteX11" fmla="*/ 158924 w 878349"/>
                <a:gd name="connsiteY11" fmla="*/ 542872 h 546052"/>
                <a:gd name="connsiteX12" fmla="*/ 152084 w 878349"/>
                <a:gd name="connsiteY12" fmla="*/ 542183 h 546052"/>
                <a:gd name="connsiteX13" fmla="*/ 0 w 878349"/>
                <a:gd name="connsiteY13" fmla="*/ 355581 h 546052"/>
                <a:gd name="connsiteX14" fmla="*/ 190471 w 878349"/>
                <a:gd name="connsiteY14" fmla="*/ 165110 h 546052"/>
                <a:gd name="connsiteX15" fmla="*/ 228858 w 878349"/>
                <a:gd name="connsiteY15" fmla="*/ 168980 h 546052"/>
                <a:gd name="connsiteX16" fmla="*/ 244320 w 878349"/>
                <a:gd name="connsiteY16" fmla="*/ 173780 h 546052"/>
                <a:gd name="connsiteX17" fmla="*/ 490507 w 878349"/>
                <a:gd name="connsiteY17" fmla="*/ 471 h 546052"/>
                <a:gd name="connsiteX0" fmla="*/ 490507 w 878349"/>
                <a:gd name="connsiteY0" fmla="*/ 2380 h 547961"/>
                <a:gd name="connsiteX1" fmla="*/ 753041 w 878349"/>
                <a:gd name="connsiteY1" fmla="*/ 287711 h 547961"/>
                <a:gd name="connsiteX2" fmla="*/ 798544 w 878349"/>
                <a:gd name="connsiteY2" fmla="*/ 296898 h 547961"/>
                <a:gd name="connsiteX3" fmla="*/ 878349 w 878349"/>
                <a:gd name="connsiteY3" fmla="*/ 417295 h 547961"/>
                <a:gd name="connsiteX4" fmla="*/ 798544 w 878349"/>
                <a:gd name="connsiteY4" fmla="*/ 537693 h 547961"/>
                <a:gd name="connsiteX5" fmla="*/ 759827 w 878349"/>
                <a:gd name="connsiteY5" fmla="*/ 545509 h 547961"/>
                <a:gd name="connsiteX6" fmla="*/ 753908 w 878349"/>
                <a:gd name="connsiteY6" fmla="*/ 547961 h 547961"/>
                <a:gd name="connsiteX7" fmla="*/ 747683 w 878349"/>
                <a:gd name="connsiteY7" fmla="*/ 547961 h 547961"/>
                <a:gd name="connsiteX8" fmla="*/ 190471 w 878349"/>
                <a:gd name="connsiteY8" fmla="*/ 547961 h 547961"/>
                <a:gd name="connsiteX9" fmla="*/ 166602 w 878349"/>
                <a:gd name="connsiteY9" fmla="*/ 547961 h 547961"/>
                <a:gd name="connsiteX10" fmla="*/ 158924 w 878349"/>
                <a:gd name="connsiteY10" fmla="*/ 544781 h 547961"/>
                <a:gd name="connsiteX11" fmla="*/ 152084 w 878349"/>
                <a:gd name="connsiteY11" fmla="*/ 544092 h 547961"/>
                <a:gd name="connsiteX12" fmla="*/ 0 w 878349"/>
                <a:gd name="connsiteY12" fmla="*/ 357490 h 547961"/>
                <a:gd name="connsiteX13" fmla="*/ 190471 w 878349"/>
                <a:gd name="connsiteY13" fmla="*/ 167019 h 547961"/>
                <a:gd name="connsiteX14" fmla="*/ 228858 w 878349"/>
                <a:gd name="connsiteY14" fmla="*/ 170889 h 547961"/>
                <a:gd name="connsiteX15" fmla="*/ 244320 w 878349"/>
                <a:gd name="connsiteY15" fmla="*/ 175689 h 547961"/>
                <a:gd name="connsiteX16" fmla="*/ 490507 w 878349"/>
                <a:gd name="connsiteY16" fmla="*/ 2380 h 547961"/>
                <a:gd name="connsiteX0" fmla="*/ 490507 w 878349"/>
                <a:gd name="connsiteY0" fmla="*/ 30 h 545611"/>
                <a:gd name="connsiteX1" fmla="*/ 753041 w 878349"/>
                <a:gd name="connsiteY1" fmla="*/ 285361 h 545611"/>
                <a:gd name="connsiteX2" fmla="*/ 798544 w 878349"/>
                <a:gd name="connsiteY2" fmla="*/ 294548 h 545611"/>
                <a:gd name="connsiteX3" fmla="*/ 878349 w 878349"/>
                <a:gd name="connsiteY3" fmla="*/ 414945 h 545611"/>
                <a:gd name="connsiteX4" fmla="*/ 798544 w 878349"/>
                <a:gd name="connsiteY4" fmla="*/ 535343 h 545611"/>
                <a:gd name="connsiteX5" fmla="*/ 759827 w 878349"/>
                <a:gd name="connsiteY5" fmla="*/ 543159 h 545611"/>
                <a:gd name="connsiteX6" fmla="*/ 753908 w 878349"/>
                <a:gd name="connsiteY6" fmla="*/ 545611 h 545611"/>
                <a:gd name="connsiteX7" fmla="*/ 747683 w 878349"/>
                <a:gd name="connsiteY7" fmla="*/ 545611 h 545611"/>
                <a:gd name="connsiteX8" fmla="*/ 190471 w 878349"/>
                <a:gd name="connsiteY8" fmla="*/ 545611 h 545611"/>
                <a:gd name="connsiteX9" fmla="*/ 166602 w 878349"/>
                <a:gd name="connsiteY9" fmla="*/ 545611 h 545611"/>
                <a:gd name="connsiteX10" fmla="*/ 158924 w 878349"/>
                <a:gd name="connsiteY10" fmla="*/ 542431 h 545611"/>
                <a:gd name="connsiteX11" fmla="*/ 152084 w 878349"/>
                <a:gd name="connsiteY11" fmla="*/ 541742 h 545611"/>
                <a:gd name="connsiteX12" fmla="*/ 0 w 878349"/>
                <a:gd name="connsiteY12" fmla="*/ 355140 h 545611"/>
                <a:gd name="connsiteX13" fmla="*/ 190471 w 878349"/>
                <a:gd name="connsiteY13" fmla="*/ 164669 h 545611"/>
                <a:gd name="connsiteX14" fmla="*/ 228858 w 878349"/>
                <a:gd name="connsiteY14" fmla="*/ 168539 h 545611"/>
                <a:gd name="connsiteX15" fmla="*/ 244320 w 878349"/>
                <a:gd name="connsiteY15" fmla="*/ 173339 h 545611"/>
                <a:gd name="connsiteX16" fmla="*/ 490507 w 878349"/>
                <a:gd name="connsiteY16" fmla="*/ 30 h 545611"/>
                <a:gd name="connsiteX0" fmla="*/ 490507 w 878349"/>
                <a:gd name="connsiteY0" fmla="*/ 30 h 545611"/>
                <a:gd name="connsiteX1" fmla="*/ 753041 w 878349"/>
                <a:gd name="connsiteY1" fmla="*/ 285361 h 545611"/>
                <a:gd name="connsiteX2" fmla="*/ 798544 w 878349"/>
                <a:gd name="connsiteY2" fmla="*/ 294548 h 545611"/>
                <a:gd name="connsiteX3" fmla="*/ 878349 w 878349"/>
                <a:gd name="connsiteY3" fmla="*/ 414945 h 545611"/>
                <a:gd name="connsiteX4" fmla="*/ 798544 w 878349"/>
                <a:gd name="connsiteY4" fmla="*/ 535343 h 545611"/>
                <a:gd name="connsiteX5" fmla="*/ 759827 w 878349"/>
                <a:gd name="connsiteY5" fmla="*/ 543159 h 545611"/>
                <a:gd name="connsiteX6" fmla="*/ 753908 w 878349"/>
                <a:gd name="connsiteY6" fmla="*/ 545611 h 545611"/>
                <a:gd name="connsiteX7" fmla="*/ 747683 w 878349"/>
                <a:gd name="connsiteY7" fmla="*/ 545611 h 545611"/>
                <a:gd name="connsiteX8" fmla="*/ 190471 w 878349"/>
                <a:gd name="connsiteY8" fmla="*/ 545611 h 545611"/>
                <a:gd name="connsiteX9" fmla="*/ 166602 w 878349"/>
                <a:gd name="connsiteY9" fmla="*/ 545611 h 545611"/>
                <a:gd name="connsiteX10" fmla="*/ 158924 w 878349"/>
                <a:gd name="connsiteY10" fmla="*/ 542431 h 545611"/>
                <a:gd name="connsiteX11" fmla="*/ 152084 w 878349"/>
                <a:gd name="connsiteY11" fmla="*/ 541742 h 545611"/>
                <a:gd name="connsiteX12" fmla="*/ 0 w 878349"/>
                <a:gd name="connsiteY12" fmla="*/ 355140 h 545611"/>
                <a:gd name="connsiteX13" fmla="*/ 190471 w 878349"/>
                <a:gd name="connsiteY13" fmla="*/ 164669 h 545611"/>
                <a:gd name="connsiteX14" fmla="*/ 228858 w 878349"/>
                <a:gd name="connsiteY14" fmla="*/ 168539 h 545611"/>
                <a:gd name="connsiteX15" fmla="*/ 244320 w 878349"/>
                <a:gd name="connsiteY15" fmla="*/ 173339 h 545611"/>
                <a:gd name="connsiteX16" fmla="*/ 490507 w 878349"/>
                <a:gd name="connsiteY16" fmla="*/ 30 h 545611"/>
                <a:gd name="connsiteX0" fmla="*/ 490507 w 878349"/>
                <a:gd name="connsiteY0" fmla="*/ 24 h 545605"/>
                <a:gd name="connsiteX1" fmla="*/ 753041 w 878349"/>
                <a:gd name="connsiteY1" fmla="*/ 285355 h 545605"/>
                <a:gd name="connsiteX2" fmla="*/ 798544 w 878349"/>
                <a:gd name="connsiteY2" fmla="*/ 294542 h 545605"/>
                <a:gd name="connsiteX3" fmla="*/ 878349 w 878349"/>
                <a:gd name="connsiteY3" fmla="*/ 414939 h 545605"/>
                <a:gd name="connsiteX4" fmla="*/ 798544 w 878349"/>
                <a:gd name="connsiteY4" fmla="*/ 535337 h 545605"/>
                <a:gd name="connsiteX5" fmla="*/ 759827 w 878349"/>
                <a:gd name="connsiteY5" fmla="*/ 543153 h 545605"/>
                <a:gd name="connsiteX6" fmla="*/ 753908 w 878349"/>
                <a:gd name="connsiteY6" fmla="*/ 545605 h 545605"/>
                <a:gd name="connsiteX7" fmla="*/ 747683 w 878349"/>
                <a:gd name="connsiteY7" fmla="*/ 545605 h 545605"/>
                <a:gd name="connsiteX8" fmla="*/ 190471 w 878349"/>
                <a:gd name="connsiteY8" fmla="*/ 545605 h 545605"/>
                <a:gd name="connsiteX9" fmla="*/ 166602 w 878349"/>
                <a:gd name="connsiteY9" fmla="*/ 545605 h 545605"/>
                <a:gd name="connsiteX10" fmla="*/ 158924 w 878349"/>
                <a:gd name="connsiteY10" fmla="*/ 542425 h 545605"/>
                <a:gd name="connsiteX11" fmla="*/ 152084 w 878349"/>
                <a:gd name="connsiteY11" fmla="*/ 541736 h 545605"/>
                <a:gd name="connsiteX12" fmla="*/ 0 w 878349"/>
                <a:gd name="connsiteY12" fmla="*/ 355134 h 545605"/>
                <a:gd name="connsiteX13" fmla="*/ 190471 w 878349"/>
                <a:gd name="connsiteY13" fmla="*/ 164663 h 545605"/>
                <a:gd name="connsiteX14" fmla="*/ 228858 w 878349"/>
                <a:gd name="connsiteY14" fmla="*/ 168533 h 545605"/>
                <a:gd name="connsiteX15" fmla="*/ 244320 w 878349"/>
                <a:gd name="connsiteY15" fmla="*/ 173333 h 545605"/>
                <a:gd name="connsiteX16" fmla="*/ 490507 w 878349"/>
                <a:gd name="connsiteY16" fmla="*/ 24 h 545605"/>
                <a:gd name="connsiteX0" fmla="*/ 490507 w 878349"/>
                <a:gd name="connsiteY0" fmla="*/ 24 h 545605"/>
                <a:gd name="connsiteX1" fmla="*/ 753041 w 878349"/>
                <a:gd name="connsiteY1" fmla="*/ 285355 h 545605"/>
                <a:gd name="connsiteX2" fmla="*/ 798544 w 878349"/>
                <a:gd name="connsiteY2" fmla="*/ 294542 h 545605"/>
                <a:gd name="connsiteX3" fmla="*/ 878349 w 878349"/>
                <a:gd name="connsiteY3" fmla="*/ 414939 h 545605"/>
                <a:gd name="connsiteX4" fmla="*/ 798544 w 878349"/>
                <a:gd name="connsiteY4" fmla="*/ 535337 h 545605"/>
                <a:gd name="connsiteX5" fmla="*/ 759827 w 878349"/>
                <a:gd name="connsiteY5" fmla="*/ 543153 h 545605"/>
                <a:gd name="connsiteX6" fmla="*/ 753908 w 878349"/>
                <a:gd name="connsiteY6" fmla="*/ 545605 h 545605"/>
                <a:gd name="connsiteX7" fmla="*/ 747683 w 878349"/>
                <a:gd name="connsiteY7" fmla="*/ 545605 h 545605"/>
                <a:gd name="connsiteX8" fmla="*/ 190471 w 878349"/>
                <a:gd name="connsiteY8" fmla="*/ 545605 h 545605"/>
                <a:gd name="connsiteX9" fmla="*/ 166602 w 878349"/>
                <a:gd name="connsiteY9" fmla="*/ 545605 h 545605"/>
                <a:gd name="connsiteX10" fmla="*/ 158924 w 878349"/>
                <a:gd name="connsiteY10" fmla="*/ 542425 h 545605"/>
                <a:gd name="connsiteX11" fmla="*/ 152084 w 878349"/>
                <a:gd name="connsiteY11" fmla="*/ 541736 h 545605"/>
                <a:gd name="connsiteX12" fmla="*/ 0 w 878349"/>
                <a:gd name="connsiteY12" fmla="*/ 355134 h 545605"/>
                <a:gd name="connsiteX13" fmla="*/ 190471 w 878349"/>
                <a:gd name="connsiteY13" fmla="*/ 164663 h 545605"/>
                <a:gd name="connsiteX14" fmla="*/ 228858 w 878349"/>
                <a:gd name="connsiteY14" fmla="*/ 168533 h 545605"/>
                <a:gd name="connsiteX15" fmla="*/ 244320 w 878349"/>
                <a:gd name="connsiteY15" fmla="*/ 173333 h 545605"/>
                <a:gd name="connsiteX16" fmla="*/ 490507 w 878349"/>
                <a:gd name="connsiteY16" fmla="*/ 24 h 545605"/>
                <a:gd name="connsiteX0" fmla="*/ 490507 w 878349"/>
                <a:gd name="connsiteY0" fmla="*/ 24 h 545605"/>
                <a:gd name="connsiteX1" fmla="*/ 753041 w 878349"/>
                <a:gd name="connsiteY1" fmla="*/ 285355 h 545605"/>
                <a:gd name="connsiteX2" fmla="*/ 798544 w 878349"/>
                <a:gd name="connsiteY2" fmla="*/ 294542 h 545605"/>
                <a:gd name="connsiteX3" fmla="*/ 878349 w 878349"/>
                <a:gd name="connsiteY3" fmla="*/ 414939 h 545605"/>
                <a:gd name="connsiteX4" fmla="*/ 798544 w 878349"/>
                <a:gd name="connsiteY4" fmla="*/ 535337 h 545605"/>
                <a:gd name="connsiteX5" fmla="*/ 759827 w 878349"/>
                <a:gd name="connsiteY5" fmla="*/ 543153 h 545605"/>
                <a:gd name="connsiteX6" fmla="*/ 753908 w 878349"/>
                <a:gd name="connsiteY6" fmla="*/ 545605 h 545605"/>
                <a:gd name="connsiteX7" fmla="*/ 747683 w 878349"/>
                <a:gd name="connsiteY7" fmla="*/ 545605 h 545605"/>
                <a:gd name="connsiteX8" fmla="*/ 190471 w 878349"/>
                <a:gd name="connsiteY8" fmla="*/ 545605 h 545605"/>
                <a:gd name="connsiteX9" fmla="*/ 166602 w 878349"/>
                <a:gd name="connsiteY9" fmla="*/ 545605 h 545605"/>
                <a:gd name="connsiteX10" fmla="*/ 158924 w 878349"/>
                <a:gd name="connsiteY10" fmla="*/ 542425 h 545605"/>
                <a:gd name="connsiteX11" fmla="*/ 152084 w 878349"/>
                <a:gd name="connsiteY11" fmla="*/ 541736 h 545605"/>
                <a:gd name="connsiteX12" fmla="*/ 0 w 878349"/>
                <a:gd name="connsiteY12" fmla="*/ 355134 h 545605"/>
                <a:gd name="connsiteX13" fmla="*/ 190471 w 878349"/>
                <a:gd name="connsiteY13" fmla="*/ 164663 h 545605"/>
                <a:gd name="connsiteX14" fmla="*/ 228858 w 878349"/>
                <a:gd name="connsiteY14" fmla="*/ 168533 h 545605"/>
                <a:gd name="connsiteX15" fmla="*/ 244320 w 878349"/>
                <a:gd name="connsiteY15" fmla="*/ 173333 h 545605"/>
                <a:gd name="connsiteX16" fmla="*/ 490507 w 878349"/>
                <a:gd name="connsiteY16" fmla="*/ 24 h 545605"/>
                <a:gd name="connsiteX0" fmla="*/ 526204 w 878349"/>
                <a:gd name="connsiteY0" fmla="*/ 25 h 542852"/>
                <a:gd name="connsiteX1" fmla="*/ 753041 w 878349"/>
                <a:gd name="connsiteY1" fmla="*/ 282602 h 542852"/>
                <a:gd name="connsiteX2" fmla="*/ 798544 w 878349"/>
                <a:gd name="connsiteY2" fmla="*/ 291789 h 542852"/>
                <a:gd name="connsiteX3" fmla="*/ 878349 w 878349"/>
                <a:gd name="connsiteY3" fmla="*/ 412186 h 542852"/>
                <a:gd name="connsiteX4" fmla="*/ 798544 w 878349"/>
                <a:gd name="connsiteY4" fmla="*/ 532584 h 542852"/>
                <a:gd name="connsiteX5" fmla="*/ 759827 w 878349"/>
                <a:gd name="connsiteY5" fmla="*/ 540400 h 542852"/>
                <a:gd name="connsiteX6" fmla="*/ 753908 w 878349"/>
                <a:gd name="connsiteY6" fmla="*/ 542852 h 542852"/>
                <a:gd name="connsiteX7" fmla="*/ 747683 w 878349"/>
                <a:gd name="connsiteY7" fmla="*/ 542852 h 542852"/>
                <a:gd name="connsiteX8" fmla="*/ 190471 w 878349"/>
                <a:gd name="connsiteY8" fmla="*/ 542852 h 542852"/>
                <a:gd name="connsiteX9" fmla="*/ 166602 w 878349"/>
                <a:gd name="connsiteY9" fmla="*/ 542852 h 542852"/>
                <a:gd name="connsiteX10" fmla="*/ 158924 w 878349"/>
                <a:gd name="connsiteY10" fmla="*/ 539672 h 542852"/>
                <a:gd name="connsiteX11" fmla="*/ 152084 w 878349"/>
                <a:gd name="connsiteY11" fmla="*/ 538983 h 542852"/>
                <a:gd name="connsiteX12" fmla="*/ 0 w 878349"/>
                <a:gd name="connsiteY12" fmla="*/ 352381 h 542852"/>
                <a:gd name="connsiteX13" fmla="*/ 190471 w 878349"/>
                <a:gd name="connsiteY13" fmla="*/ 161910 h 542852"/>
                <a:gd name="connsiteX14" fmla="*/ 228858 w 878349"/>
                <a:gd name="connsiteY14" fmla="*/ 165780 h 542852"/>
                <a:gd name="connsiteX15" fmla="*/ 244320 w 878349"/>
                <a:gd name="connsiteY15" fmla="*/ 170580 h 542852"/>
                <a:gd name="connsiteX16" fmla="*/ 526204 w 878349"/>
                <a:gd name="connsiteY16" fmla="*/ 25 h 542852"/>
                <a:gd name="connsiteX0" fmla="*/ 526204 w 878349"/>
                <a:gd name="connsiteY0" fmla="*/ 3284 h 546111"/>
                <a:gd name="connsiteX1" fmla="*/ 753041 w 878349"/>
                <a:gd name="connsiteY1" fmla="*/ 285861 h 546111"/>
                <a:gd name="connsiteX2" fmla="*/ 798544 w 878349"/>
                <a:gd name="connsiteY2" fmla="*/ 295048 h 546111"/>
                <a:gd name="connsiteX3" fmla="*/ 878349 w 878349"/>
                <a:gd name="connsiteY3" fmla="*/ 415445 h 546111"/>
                <a:gd name="connsiteX4" fmla="*/ 798544 w 878349"/>
                <a:gd name="connsiteY4" fmla="*/ 535843 h 546111"/>
                <a:gd name="connsiteX5" fmla="*/ 759827 w 878349"/>
                <a:gd name="connsiteY5" fmla="*/ 543659 h 546111"/>
                <a:gd name="connsiteX6" fmla="*/ 753908 w 878349"/>
                <a:gd name="connsiteY6" fmla="*/ 546111 h 546111"/>
                <a:gd name="connsiteX7" fmla="*/ 747683 w 878349"/>
                <a:gd name="connsiteY7" fmla="*/ 546111 h 546111"/>
                <a:gd name="connsiteX8" fmla="*/ 190471 w 878349"/>
                <a:gd name="connsiteY8" fmla="*/ 546111 h 546111"/>
                <a:gd name="connsiteX9" fmla="*/ 166602 w 878349"/>
                <a:gd name="connsiteY9" fmla="*/ 546111 h 546111"/>
                <a:gd name="connsiteX10" fmla="*/ 158924 w 878349"/>
                <a:gd name="connsiteY10" fmla="*/ 542931 h 546111"/>
                <a:gd name="connsiteX11" fmla="*/ 152084 w 878349"/>
                <a:gd name="connsiteY11" fmla="*/ 542242 h 546111"/>
                <a:gd name="connsiteX12" fmla="*/ 0 w 878349"/>
                <a:gd name="connsiteY12" fmla="*/ 355640 h 546111"/>
                <a:gd name="connsiteX13" fmla="*/ 190471 w 878349"/>
                <a:gd name="connsiteY13" fmla="*/ 165169 h 546111"/>
                <a:gd name="connsiteX14" fmla="*/ 228858 w 878349"/>
                <a:gd name="connsiteY14" fmla="*/ 169039 h 546111"/>
                <a:gd name="connsiteX15" fmla="*/ 244320 w 878349"/>
                <a:gd name="connsiteY15" fmla="*/ 173839 h 546111"/>
                <a:gd name="connsiteX16" fmla="*/ 526204 w 878349"/>
                <a:gd name="connsiteY16" fmla="*/ 3284 h 546111"/>
                <a:gd name="connsiteX0" fmla="*/ 526204 w 878349"/>
                <a:gd name="connsiteY0" fmla="*/ 4488 h 547315"/>
                <a:gd name="connsiteX1" fmla="*/ 753041 w 878349"/>
                <a:gd name="connsiteY1" fmla="*/ 287065 h 547315"/>
                <a:gd name="connsiteX2" fmla="*/ 798544 w 878349"/>
                <a:gd name="connsiteY2" fmla="*/ 296252 h 547315"/>
                <a:gd name="connsiteX3" fmla="*/ 878349 w 878349"/>
                <a:gd name="connsiteY3" fmla="*/ 416649 h 547315"/>
                <a:gd name="connsiteX4" fmla="*/ 798544 w 878349"/>
                <a:gd name="connsiteY4" fmla="*/ 537047 h 547315"/>
                <a:gd name="connsiteX5" fmla="*/ 759827 w 878349"/>
                <a:gd name="connsiteY5" fmla="*/ 544863 h 547315"/>
                <a:gd name="connsiteX6" fmla="*/ 753908 w 878349"/>
                <a:gd name="connsiteY6" fmla="*/ 547315 h 547315"/>
                <a:gd name="connsiteX7" fmla="*/ 747683 w 878349"/>
                <a:gd name="connsiteY7" fmla="*/ 547315 h 547315"/>
                <a:gd name="connsiteX8" fmla="*/ 190471 w 878349"/>
                <a:gd name="connsiteY8" fmla="*/ 547315 h 547315"/>
                <a:gd name="connsiteX9" fmla="*/ 166602 w 878349"/>
                <a:gd name="connsiteY9" fmla="*/ 547315 h 547315"/>
                <a:gd name="connsiteX10" fmla="*/ 158924 w 878349"/>
                <a:gd name="connsiteY10" fmla="*/ 544135 h 547315"/>
                <a:gd name="connsiteX11" fmla="*/ 152084 w 878349"/>
                <a:gd name="connsiteY11" fmla="*/ 543446 h 547315"/>
                <a:gd name="connsiteX12" fmla="*/ 0 w 878349"/>
                <a:gd name="connsiteY12" fmla="*/ 356844 h 547315"/>
                <a:gd name="connsiteX13" fmla="*/ 190471 w 878349"/>
                <a:gd name="connsiteY13" fmla="*/ 166373 h 547315"/>
                <a:gd name="connsiteX14" fmla="*/ 228858 w 878349"/>
                <a:gd name="connsiteY14" fmla="*/ 170243 h 547315"/>
                <a:gd name="connsiteX15" fmla="*/ 244320 w 878349"/>
                <a:gd name="connsiteY15" fmla="*/ 175043 h 547315"/>
                <a:gd name="connsiteX16" fmla="*/ 526204 w 878349"/>
                <a:gd name="connsiteY16" fmla="*/ 4488 h 547315"/>
                <a:gd name="connsiteX0" fmla="*/ 526204 w 878349"/>
                <a:gd name="connsiteY0" fmla="*/ 4488 h 547315"/>
                <a:gd name="connsiteX1" fmla="*/ 753041 w 878349"/>
                <a:gd name="connsiteY1" fmla="*/ 287065 h 547315"/>
                <a:gd name="connsiteX2" fmla="*/ 798544 w 878349"/>
                <a:gd name="connsiteY2" fmla="*/ 296252 h 547315"/>
                <a:gd name="connsiteX3" fmla="*/ 878349 w 878349"/>
                <a:gd name="connsiteY3" fmla="*/ 416649 h 547315"/>
                <a:gd name="connsiteX4" fmla="*/ 798544 w 878349"/>
                <a:gd name="connsiteY4" fmla="*/ 537047 h 547315"/>
                <a:gd name="connsiteX5" fmla="*/ 759827 w 878349"/>
                <a:gd name="connsiteY5" fmla="*/ 544863 h 547315"/>
                <a:gd name="connsiteX6" fmla="*/ 753908 w 878349"/>
                <a:gd name="connsiteY6" fmla="*/ 547315 h 547315"/>
                <a:gd name="connsiteX7" fmla="*/ 747683 w 878349"/>
                <a:gd name="connsiteY7" fmla="*/ 547315 h 547315"/>
                <a:gd name="connsiteX8" fmla="*/ 190471 w 878349"/>
                <a:gd name="connsiteY8" fmla="*/ 547315 h 547315"/>
                <a:gd name="connsiteX9" fmla="*/ 166602 w 878349"/>
                <a:gd name="connsiteY9" fmla="*/ 547315 h 547315"/>
                <a:gd name="connsiteX10" fmla="*/ 158924 w 878349"/>
                <a:gd name="connsiteY10" fmla="*/ 544135 h 547315"/>
                <a:gd name="connsiteX11" fmla="*/ 152084 w 878349"/>
                <a:gd name="connsiteY11" fmla="*/ 543446 h 547315"/>
                <a:gd name="connsiteX12" fmla="*/ 0 w 878349"/>
                <a:gd name="connsiteY12" fmla="*/ 356844 h 547315"/>
                <a:gd name="connsiteX13" fmla="*/ 190471 w 878349"/>
                <a:gd name="connsiteY13" fmla="*/ 166373 h 547315"/>
                <a:gd name="connsiteX14" fmla="*/ 228858 w 878349"/>
                <a:gd name="connsiteY14" fmla="*/ 170243 h 547315"/>
                <a:gd name="connsiteX15" fmla="*/ 244320 w 878349"/>
                <a:gd name="connsiteY15" fmla="*/ 175043 h 547315"/>
                <a:gd name="connsiteX16" fmla="*/ 526204 w 878349"/>
                <a:gd name="connsiteY16" fmla="*/ 4488 h 547315"/>
                <a:gd name="connsiteX0" fmla="*/ 526204 w 878349"/>
                <a:gd name="connsiteY0" fmla="*/ 4488 h 547315"/>
                <a:gd name="connsiteX1" fmla="*/ 753041 w 878349"/>
                <a:gd name="connsiteY1" fmla="*/ 287065 h 547315"/>
                <a:gd name="connsiteX2" fmla="*/ 798544 w 878349"/>
                <a:gd name="connsiteY2" fmla="*/ 296252 h 547315"/>
                <a:gd name="connsiteX3" fmla="*/ 878349 w 878349"/>
                <a:gd name="connsiteY3" fmla="*/ 416649 h 547315"/>
                <a:gd name="connsiteX4" fmla="*/ 798544 w 878349"/>
                <a:gd name="connsiteY4" fmla="*/ 537047 h 547315"/>
                <a:gd name="connsiteX5" fmla="*/ 759827 w 878349"/>
                <a:gd name="connsiteY5" fmla="*/ 544863 h 547315"/>
                <a:gd name="connsiteX6" fmla="*/ 753908 w 878349"/>
                <a:gd name="connsiteY6" fmla="*/ 547315 h 547315"/>
                <a:gd name="connsiteX7" fmla="*/ 747683 w 878349"/>
                <a:gd name="connsiteY7" fmla="*/ 547315 h 547315"/>
                <a:gd name="connsiteX8" fmla="*/ 190471 w 878349"/>
                <a:gd name="connsiteY8" fmla="*/ 547315 h 547315"/>
                <a:gd name="connsiteX9" fmla="*/ 166602 w 878349"/>
                <a:gd name="connsiteY9" fmla="*/ 547315 h 547315"/>
                <a:gd name="connsiteX10" fmla="*/ 158924 w 878349"/>
                <a:gd name="connsiteY10" fmla="*/ 544135 h 547315"/>
                <a:gd name="connsiteX11" fmla="*/ 152084 w 878349"/>
                <a:gd name="connsiteY11" fmla="*/ 543446 h 547315"/>
                <a:gd name="connsiteX12" fmla="*/ 0 w 878349"/>
                <a:gd name="connsiteY12" fmla="*/ 356844 h 547315"/>
                <a:gd name="connsiteX13" fmla="*/ 190471 w 878349"/>
                <a:gd name="connsiteY13" fmla="*/ 166373 h 547315"/>
                <a:gd name="connsiteX14" fmla="*/ 228858 w 878349"/>
                <a:gd name="connsiteY14" fmla="*/ 170243 h 547315"/>
                <a:gd name="connsiteX15" fmla="*/ 244320 w 878349"/>
                <a:gd name="connsiteY15" fmla="*/ 175043 h 547315"/>
                <a:gd name="connsiteX16" fmla="*/ 526204 w 878349"/>
                <a:gd name="connsiteY16" fmla="*/ 4488 h 547315"/>
                <a:gd name="connsiteX0" fmla="*/ 526204 w 878349"/>
                <a:gd name="connsiteY0" fmla="*/ 912 h 543739"/>
                <a:gd name="connsiteX1" fmla="*/ 753041 w 878349"/>
                <a:gd name="connsiteY1" fmla="*/ 283489 h 543739"/>
                <a:gd name="connsiteX2" fmla="*/ 798544 w 878349"/>
                <a:gd name="connsiteY2" fmla="*/ 292676 h 543739"/>
                <a:gd name="connsiteX3" fmla="*/ 878349 w 878349"/>
                <a:gd name="connsiteY3" fmla="*/ 413073 h 543739"/>
                <a:gd name="connsiteX4" fmla="*/ 798544 w 878349"/>
                <a:gd name="connsiteY4" fmla="*/ 533471 h 543739"/>
                <a:gd name="connsiteX5" fmla="*/ 759827 w 878349"/>
                <a:gd name="connsiteY5" fmla="*/ 541287 h 543739"/>
                <a:gd name="connsiteX6" fmla="*/ 753908 w 878349"/>
                <a:gd name="connsiteY6" fmla="*/ 543739 h 543739"/>
                <a:gd name="connsiteX7" fmla="*/ 747683 w 878349"/>
                <a:gd name="connsiteY7" fmla="*/ 543739 h 543739"/>
                <a:gd name="connsiteX8" fmla="*/ 190471 w 878349"/>
                <a:gd name="connsiteY8" fmla="*/ 543739 h 543739"/>
                <a:gd name="connsiteX9" fmla="*/ 166602 w 878349"/>
                <a:gd name="connsiteY9" fmla="*/ 543739 h 543739"/>
                <a:gd name="connsiteX10" fmla="*/ 158924 w 878349"/>
                <a:gd name="connsiteY10" fmla="*/ 540559 h 543739"/>
                <a:gd name="connsiteX11" fmla="*/ 152084 w 878349"/>
                <a:gd name="connsiteY11" fmla="*/ 539870 h 543739"/>
                <a:gd name="connsiteX12" fmla="*/ 0 w 878349"/>
                <a:gd name="connsiteY12" fmla="*/ 353268 h 543739"/>
                <a:gd name="connsiteX13" fmla="*/ 190471 w 878349"/>
                <a:gd name="connsiteY13" fmla="*/ 162797 h 543739"/>
                <a:gd name="connsiteX14" fmla="*/ 228858 w 878349"/>
                <a:gd name="connsiteY14" fmla="*/ 166667 h 543739"/>
                <a:gd name="connsiteX15" fmla="*/ 244320 w 878349"/>
                <a:gd name="connsiteY15" fmla="*/ 171467 h 543739"/>
                <a:gd name="connsiteX16" fmla="*/ 526204 w 878349"/>
                <a:gd name="connsiteY16" fmla="*/ 912 h 543739"/>
                <a:gd name="connsiteX0" fmla="*/ 526204 w 878349"/>
                <a:gd name="connsiteY0" fmla="*/ 2110 h 544937"/>
                <a:gd name="connsiteX1" fmla="*/ 753041 w 878349"/>
                <a:gd name="connsiteY1" fmla="*/ 284687 h 544937"/>
                <a:gd name="connsiteX2" fmla="*/ 798544 w 878349"/>
                <a:gd name="connsiteY2" fmla="*/ 293874 h 544937"/>
                <a:gd name="connsiteX3" fmla="*/ 878349 w 878349"/>
                <a:gd name="connsiteY3" fmla="*/ 414271 h 544937"/>
                <a:gd name="connsiteX4" fmla="*/ 798544 w 878349"/>
                <a:gd name="connsiteY4" fmla="*/ 534669 h 544937"/>
                <a:gd name="connsiteX5" fmla="*/ 759827 w 878349"/>
                <a:gd name="connsiteY5" fmla="*/ 542485 h 544937"/>
                <a:gd name="connsiteX6" fmla="*/ 753908 w 878349"/>
                <a:gd name="connsiteY6" fmla="*/ 544937 h 544937"/>
                <a:gd name="connsiteX7" fmla="*/ 747683 w 878349"/>
                <a:gd name="connsiteY7" fmla="*/ 544937 h 544937"/>
                <a:gd name="connsiteX8" fmla="*/ 190471 w 878349"/>
                <a:gd name="connsiteY8" fmla="*/ 544937 h 544937"/>
                <a:gd name="connsiteX9" fmla="*/ 166602 w 878349"/>
                <a:gd name="connsiteY9" fmla="*/ 544937 h 544937"/>
                <a:gd name="connsiteX10" fmla="*/ 158924 w 878349"/>
                <a:gd name="connsiteY10" fmla="*/ 541757 h 544937"/>
                <a:gd name="connsiteX11" fmla="*/ 152084 w 878349"/>
                <a:gd name="connsiteY11" fmla="*/ 541068 h 544937"/>
                <a:gd name="connsiteX12" fmla="*/ 0 w 878349"/>
                <a:gd name="connsiteY12" fmla="*/ 354466 h 544937"/>
                <a:gd name="connsiteX13" fmla="*/ 190471 w 878349"/>
                <a:gd name="connsiteY13" fmla="*/ 163995 h 544937"/>
                <a:gd name="connsiteX14" fmla="*/ 228858 w 878349"/>
                <a:gd name="connsiteY14" fmla="*/ 167865 h 544937"/>
                <a:gd name="connsiteX15" fmla="*/ 244320 w 878349"/>
                <a:gd name="connsiteY15" fmla="*/ 172665 h 544937"/>
                <a:gd name="connsiteX16" fmla="*/ 526204 w 878349"/>
                <a:gd name="connsiteY16" fmla="*/ 2110 h 544937"/>
                <a:gd name="connsiteX0" fmla="*/ 526204 w 878349"/>
                <a:gd name="connsiteY0" fmla="*/ 2045 h 544872"/>
                <a:gd name="connsiteX1" fmla="*/ 753041 w 878349"/>
                <a:gd name="connsiteY1" fmla="*/ 284622 h 544872"/>
                <a:gd name="connsiteX2" fmla="*/ 798544 w 878349"/>
                <a:gd name="connsiteY2" fmla="*/ 293809 h 544872"/>
                <a:gd name="connsiteX3" fmla="*/ 878349 w 878349"/>
                <a:gd name="connsiteY3" fmla="*/ 414206 h 544872"/>
                <a:gd name="connsiteX4" fmla="*/ 798544 w 878349"/>
                <a:gd name="connsiteY4" fmla="*/ 534604 h 544872"/>
                <a:gd name="connsiteX5" fmla="*/ 759827 w 878349"/>
                <a:gd name="connsiteY5" fmla="*/ 542420 h 544872"/>
                <a:gd name="connsiteX6" fmla="*/ 753908 w 878349"/>
                <a:gd name="connsiteY6" fmla="*/ 544872 h 544872"/>
                <a:gd name="connsiteX7" fmla="*/ 747683 w 878349"/>
                <a:gd name="connsiteY7" fmla="*/ 544872 h 544872"/>
                <a:gd name="connsiteX8" fmla="*/ 190471 w 878349"/>
                <a:gd name="connsiteY8" fmla="*/ 544872 h 544872"/>
                <a:gd name="connsiteX9" fmla="*/ 166602 w 878349"/>
                <a:gd name="connsiteY9" fmla="*/ 544872 h 544872"/>
                <a:gd name="connsiteX10" fmla="*/ 158924 w 878349"/>
                <a:gd name="connsiteY10" fmla="*/ 541692 h 544872"/>
                <a:gd name="connsiteX11" fmla="*/ 152084 w 878349"/>
                <a:gd name="connsiteY11" fmla="*/ 541003 h 544872"/>
                <a:gd name="connsiteX12" fmla="*/ 0 w 878349"/>
                <a:gd name="connsiteY12" fmla="*/ 354401 h 544872"/>
                <a:gd name="connsiteX13" fmla="*/ 190471 w 878349"/>
                <a:gd name="connsiteY13" fmla="*/ 163930 h 544872"/>
                <a:gd name="connsiteX14" fmla="*/ 228858 w 878349"/>
                <a:gd name="connsiteY14" fmla="*/ 167800 h 544872"/>
                <a:gd name="connsiteX15" fmla="*/ 244320 w 878349"/>
                <a:gd name="connsiteY15" fmla="*/ 172600 h 544872"/>
                <a:gd name="connsiteX16" fmla="*/ 526204 w 878349"/>
                <a:gd name="connsiteY16" fmla="*/ 2045 h 544872"/>
                <a:gd name="connsiteX0" fmla="*/ 526204 w 878349"/>
                <a:gd name="connsiteY0" fmla="*/ 3099 h 545926"/>
                <a:gd name="connsiteX1" fmla="*/ 753041 w 878349"/>
                <a:gd name="connsiteY1" fmla="*/ 285676 h 545926"/>
                <a:gd name="connsiteX2" fmla="*/ 798544 w 878349"/>
                <a:gd name="connsiteY2" fmla="*/ 294863 h 545926"/>
                <a:gd name="connsiteX3" fmla="*/ 878349 w 878349"/>
                <a:gd name="connsiteY3" fmla="*/ 415260 h 545926"/>
                <a:gd name="connsiteX4" fmla="*/ 798544 w 878349"/>
                <a:gd name="connsiteY4" fmla="*/ 535658 h 545926"/>
                <a:gd name="connsiteX5" fmla="*/ 759827 w 878349"/>
                <a:gd name="connsiteY5" fmla="*/ 543474 h 545926"/>
                <a:gd name="connsiteX6" fmla="*/ 753908 w 878349"/>
                <a:gd name="connsiteY6" fmla="*/ 545926 h 545926"/>
                <a:gd name="connsiteX7" fmla="*/ 747683 w 878349"/>
                <a:gd name="connsiteY7" fmla="*/ 545926 h 545926"/>
                <a:gd name="connsiteX8" fmla="*/ 190471 w 878349"/>
                <a:gd name="connsiteY8" fmla="*/ 545926 h 545926"/>
                <a:gd name="connsiteX9" fmla="*/ 166602 w 878349"/>
                <a:gd name="connsiteY9" fmla="*/ 545926 h 545926"/>
                <a:gd name="connsiteX10" fmla="*/ 158924 w 878349"/>
                <a:gd name="connsiteY10" fmla="*/ 542746 h 545926"/>
                <a:gd name="connsiteX11" fmla="*/ 152084 w 878349"/>
                <a:gd name="connsiteY11" fmla="*/ 542057 h 545926"/>
                <a:gd name="connsiteX12" fmla="*/ 0 w 878349"/>
                <a:gd name="connsiteY12" fmla="*/ 355455 h 545926"/>
                <a:gd name="connsiteX13" fmla="*/ 190471 w 878349"/>
                <a:gd name="connsiteY13" fmla="*/ 164984 h 545926"/>
                <a:gd name="connsiteX14" fmla="*/ 228858 w 878349"/>
                <a:gd name="connsiteY14" fmla="*/ 168854 h 545926"/>
                <a:gd name="connsiteX15" fmla="*/ 244320 w 878349"/>
                <a:gd name="connsiteY15" fmla="*/ 173654 h 545926"/>
                <a:gd name="connsiteX16" fmla="*/ 526204 w 878349"/>
                <a:gd name="connsiteY16" fmla="*/ 3099 h 545926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798544 w 878349"/>
                <a:gd name="connsiteY2" fmla="*/ 294587 h 545650"/>
                <a:gd name="connsiteX3" fmla="*/ 878349 w 878349"/>
                <a:gd name="connsiteY3" fmla="*/ 414984 h 545650"/>
                <a:gd name="connsiteX4" fmla="*/ 798544 w 878349"/>
                <a:gd name="connsiteY4" fmla="*/ 535382 h 545650"/>
                <a:gd name="connsiteX5" fmla="*/ 759827 w 878349"/>
                <a:gd name="connsiteY5" fmla="*/ 543198 h 545650"/>
                <a:gd name="connsiteX6" fmla="*/ 753908 w 878349"/>
                <a:gd name="connsiteY6" fmla="*/ 545650 h 545650"/>
                <a:gd name="connsiteX7" fmla="*/ 747683 w 878349"/>
                <a:gd name="connsiteY7" fmla="*/ 545650 h 545650"/>
                <a:gd name="connsiteX8" fmla="*/ 190471 w 878349"/>
                <a:gd name="connsiteY8" fmla="*/ 545650 h 545650"/>
                <a:gd name="connsiteX9" fmla="*/ 166602 w 878349"/>
                <a:gd name="connsiteY9" fmla="*/ 545650 h 545650"/>
                <a:gd name="connsiteX10" fmla="*/ 158924 w 878349"/>
                <a:gd name="connsiteY10" fmla="*/ 542470 h 545650"/>
                <a:gd name="connsiteX11" fmla="*/ 152084 w 878349"/>
                <a:gd name="connsiteY11" fmla="*/ 541781 h 545650"/>
                <a:gd name="connsiteX12" fmla="*/ 0 w 878349"/>
                <a:gd name="connsiteY12" fmla="*/ 355179 h 545650"/>
                <a:gd name="connsiteX13" fmla="*/ 190471 w 878349"/>
                <a:gd name="connsiteY13" fmla="*/ 164708 h 545650"/>
                <a:gd name="connsiteX14" fmla="*/ 228858 w 878349"/>
                <a:gd name="connsiteY14" fmla="*/ 168578 h 545650"/>
                <a:gd name="connsiteX15" fmla="*/ 244320 w 878349"/>
                <a:gd name="connsiteY15" fmla="*/ 173378 h 545650"/>
                <a:gd name="connsiteX16" fmla="*/ 526204 w 878349"/>
                <a:gd name="connsiteY16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98544 w 878349"/>
                <a:gd name="connsiteY3" fmla="*/ 535382 h 545650"/>
                <a:gd name="connsiteX4" fmla="*/ 759827 w 878349"/>
                <a:gd name="connsiteY4" fmla="*/ 543198 h 545650"/>
                <a:gd name="connsiteX5" fmla="*/ 753908 w 878349"/>
                <a:gd name="connsiteY5" fmla="*/ 545650 h 545650"/>
                <a:gd name="connsiteX6" fmla="*/ 747683 w 878349"/>
                <a:gd name="connsiteY6" fmla="*/ 545650 h 545650"/>
                <a:gd name="connsiteX7" fmla="*/ 190471 w 878349"/>
                <a:gd name="connsiteY7" fmla="*/ 545650 h 545650"/>
                <a:gd name="connsiteX8" fmla="*/ 166602 w 878349"/>
                <a:gd name="connsiteY8" fmla="*/ 545650 h 545650"/>
                <a:gd name="connsiteX9" fmla="*/ 158924 w 878349"/>
                <a:gd name="connsiteY9" fmla="*/ 542470 h 545650"/>
                <a:gd name="connsiteX10" fmla="*/ 152084 w 878349"/>
                <a:gd name="connsiteY10" fmla="*/ 541781 h 545650"/>
                <a:gd name="connsiteX11" fmla="*/ 0 w 878349"/>
                <a:gd name="connsiteY11" fmla="*/ 355179 h 545650"/>
                <a:gd name="connsiteX12" fmla="*/ 190471 w 878349"/>
                <a:gd name="connsiteY12" fmla="*/ 164708 h 545650"/>
                <a:gd name="connsiteX13" fmla="*/ 228858 w 878349"/>
                <a:gd name="connsiteY13" fmla="*/ 168578 h 545650"/>
                <a:gd name="connsiteX14" fmla="*/ 244320 w 878349"/>
                <a:gd name="connsiteY14" fmla="*/ 173378 h 545650"/>
                <a:gd name="connsiteX15" fmla="*/ 526204 w 878349"/>
                <a:gd name="connsiteY15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98544 w 878349"/>
                <a:gd name="connsiteY3" fmla="*/ 535382 h 545650"/>
                <a:gd name="connsiteX4" fmla="*/ 759827 w 878349"/>
                <a:gd name="connsiteY4" fmla="*/ 543198 h 545650"/>
                <a:gd name="connsiteX5" fmla="*/ 747683 w 878349"/>
                <a:gd name="connsiteY5" fmla="*/ 545650 h 545650"/>
                <a:gd name="connsiteX6" fmla="*/ 190471 w 878349"/>
                <a:gd name="connsiteY6" fmla="*/ 545650 h 545650"/>
                <a:gd name="connsiteX7" fmla="*/ 166602 w 878349"/>
                <a:gd name="connsiteY7" fmla="*/ 545650 h 545650"/>
                <a:gd name="connsiteX8" fmla="*/ 158924 w 878349"/>
                <a:gd name="connsiteY8" fmla="*/ 542470 h 545650"/>
                <a:gd name="connsiteX9" fmla="*/ 152084 w 878349"/>
                <a:gd name="connsiteY9" fmla="*/ 541781 h 545650"/>
                <a:gd name="connsiteX10" fmla="*/ 0 w 878349"/>
                <a:gd name="connsiteY10" fmla="*/ 355179 h 545650"/>
                <a:gd name="connsiteX11" fmla="*/ 190471 w 878349"/>
                <a:gd name="connsiteY11" fmla="*/ 164708 h 545650"/>
                <a:gd name="connsiteX12" fmla="*/ 228858 w 878349"/>
                <a:gd name="connsiteY12" fmla="*/ 168578 h 545650"/>
                <a:gd name="connsiteX13" fmla="*/ 244320 w 878349"/>
                <a:gd name="connsiteY13" fmla="*/ 173378 h 545650"/>
                <a:gd name="connsiteX14" fmla="*/ 526204 w 878349"/>
                <a:gd name="connsiteY14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98544 w 878349"/>
                <a:gd name="connsiteY3" fmla="*/ 535382 h 545650"/>
                <a:gd name="connsiteX4" fmla="*/ 747683 w 878349"/>
                <a:gd name="connsiteY4" fmla="*/ 545650 h 545650"/>
                <a:gd name="connsiteX5" fmla="*/ 190471 w 878349"/>
                <a:gd name="connsiteY5" fmla="*/ 545650 h 545650"/>
                <a:gd name="connsiteX6" fmla="*/ 166602 w 878349"/>
                <a:gd name="connsiteY6" fmla="*/ 545650 h 545650"/>
                <a:gd name="connsiteX7" fmla="*/ 158924 w 878349"/>
                <a:gd name="connsiteY7" fmla="*/ 542470 h 545650"/>
                <a:gd name="connsiteX8" fmla="*/ 152084 w 878349"/>
                <a:gd name="connsiteY8" fmla="*/ 541781 h 545650"/>
                <a:gd name="connsiteX9" fmla="*/ 0 w 878349"/>
                <a:gd name="connsiteY9" fmla="*/ 355179 h 545650"/>
                <a:gd name="connsiteX10" fmla="*/ 190471 w 878349"/>
                <a:gd name="connsiteY10" fmla="*/ 164708 h 545650"/>
                <a:gd name="connsiteX11" fmla="*/ 228858 w 878349"/>
                <a:gd name="connsiteY11" fmla="*/ 168578 h 545650"/>
                <a:gd name="connsiteX12" fmla="*/ 244320 w 878349"/>
                <a:gd name="connsiteY12" fmla="*/ 173378 h 545650"/>
                <a:gd name="connsiteX13" fmla="*/ 526204 w 878349"/>
                <a:gd name="connsiteY13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47683 w 878349"/>
                <a:gd name="connsiteY3" fmla="*/ 545650 h 545650"/>
                <a:gd name="connsiteX4" fmla="*/ 190471 w 878349"/>
                <a:gd name="connsiteY4" fmla="*/ 545650 h 545650"/>
                <a:gd name="connsiteX5" fmla="*/ 166602 w 878349"/>
                <a:gd name="connsiteY5" fmla="*/ 545650 h 545650"/>
                <a:gd name="connsiteX6" fmla="*/ 158924 w 878349"/>
                <a:gd name="connsiteY6" fmla="*/ 542470 h 545650"/>
                <a:gd name="connsiteX7" fmla="*/ 152084 w 878349"/>
                <a:gd name="connsiteY7" fmla="*/ 541781 h 545650"/>
                <a:gd name="connsiteX8" fmla="*/ 0 w 878349"/>
                <a:gd name="connsiteY8" fmla="*/ 355179 h 545650"/>
                <a:gd name="connsiteX9" fmla="*/ 190471 w 878349"/>
                <a:gd name="connsiteY9" fmla="*/ 164708 h 545650"/>
                <a:gd name="connsiteX10" fmla="*/ 228858 w 878349"/>
                <a:gd name="connsiteY10" fmla="*/ 168578 h 545650"/>
                <a:gd name="connsiteX11" fmla="*/ 244320 w 878349"/>
                <a:gd name="connsiteY11" fmla="*/ 173378 h 545650"/>
                <a:gd name="connsiteX12" fmla="*/ 526204 w 878349"/>
                <a:gd name="connsiteY12" fmla="*/ 2823 h 545650"/>
                <a:gd name="connsiteX0" fmla="*/ 526204 w 878349"/>
                <a:gd name="connsiteY0" fmla="*/ 2823 h 545650"/>
                <a:gd name="connsiteX1" fmla="*/ 753041 w 878349"/>
                <a:gd name="connsiteY1" fmla="*/ 285400 h 545650"/>
                <a:gd name="connsiteX2" fmla="*/ 878349 w 878349"/>
                <a:gd name="connsiteY2" fmla="*/ 414984 h 545650"/>
                <a:gd name="connsiteX3" fmla="*/ 747683 w 878349"/>
                <a:gd name="connsiteY3" fmla="*/ 545650 h 545650"/>
                <a:gd name="connsiteX4" fmla="*/ 190471 w 878349"/>
                <a:gd name="connsiteY4" fmla="*/ 545650 h 545650"/>
                <a:gd name="connsiteX5" fmla="*/ 166602 w 878349"/>
                <a:gd name="connsiteY5" fmla="*/ 545650 h 545650"/>
                <a:gd name="connsiteX6" fmla="*/ 158924 w 878349"/>
                <a:gd name="connsiteY6" fmla="*/ 542470 h 545650"/>
                <a:gd name="connsiteX7" fmla="*/ 152084 w 878349"/>
                <a:gd name="connsiteY7" fmla="*/ 541781 h 545650"/>
                <a:gd name="connsiteX8" fmla="*/ 0 w 878349"/>
                <a:gd name="connsiteY8" fmla="*/ 355179 h 545650"/>
                <a:gd name="connsiteX9" fmla="*/ 190471 w 878349"/>
                <a:gd name="connsiteY9" fmla="*/ 164708 h 545650"/>
                <a:gd name="connsiteX10" fmla="*/ 228858 w 878349"/>
                <a:gd name="connsiteY10" fmla="*/ 168578 h 545650"/>
                <a:gd name="connsiteX11" fmla="*/ 244320 w 878349"/>
                <a:gd name="connsiteY11" fmla="*/ 173378 h 545650"/>
                <a:gd name="connsiteX12" fmla="*/ 526204 w 878349"/>
                <a:gd name="connsiteY12" fmla="*/ 2823 h 545650"/>
                <a:gd name="connsiteX0" fmla="*/ 526204 w 878381"/>
                <a:gd name="connsiteY0" fmla="*/ 2823 h 545650"/>
                <a:gd name="connsiteX1" fmla="*/ 753041 w 878381"/>
                <a:gd name="connsiteY1" fmla="*/ 285400 h 545650"/>
                <a:gd name="connsiteX2" fmla="*/ 878349 w 878381"/>
                <a:gd name="connsiteY2" fmla="*/ 414984 h 545650"/>
                <a:gd name="connsiteX3" fmla="*/ 747683 w 878381"/>
                <a:gd name="connsiteY3" fmla="*/ 545650 h 545650"/>
                <a:gd name="connsiteX4" fmla="*/ 190471 w 878381"/>
                <a:gd name="connsiteY4" fmla="*/ 545650 h 545650"/>
                <a:gd name="connsiteX5" fmla="*/ 166602 w 878381"/>
                <a:gd name="connsiteY5" fmla="*/ 545650 h 545650"/>
                <a:gd name="connsiteX6" fmla="*/ 158924 w 878381"/>
                <a:gd name="connsiteY6" fmla="*/ 542470 h 545650"/>
                <a:gd name="connsiteX7" fmla="*/ 152084 w 878381"/>
                <a:gd name="connsiteY7" fmla="*/ 541781 h 545650"/>
                <a:gd name="connsiteX8" fmla="*/ 0 w 878381"/>
                <a:gd name="connsiteY8" fmla="*/ 355179 h 545650"/>
                <a:gd name="connsiteX9" fmla="*/ 190471 w 878381"/>
                <a:gd name="connsiteY9" fmla="*/ 164708 h 545650"/>
                <a:gd name="connsiteX10" fmla="*/ 228858 w 878381"/>
                <a:gd name="connsiteY10" fmla="*/ 168578 h 545650"/>
                <a:gd name="connsiteX11" fmla="*/ 244320 w 878381"/>
                <a:gd name="connsiteY11" fmla="*/ 173378 h 545650"/>
                <a:gd name="connsiteX12" fmla="*/ 526204 w 878381"/>
                <a:gd name="connsiteY12" fmla="*/ 2823 h 545650"/>
                <a:gd name="connsiteX0" fmla="*/ 526204 w 878360"/>
                <a:gd name="connsiteY0" fmla="*/ 2823 h 545650"/>
                <a:gd name="connsiteX1" fmla="*/ 753041 w 878360"/>
                <a:gd name="connsiteY1" fmla="*/ 285400 h 545650"/>
                <a:gd name="connsiteX2" fmla="*/ 878349 w 878360"/>
                <a:gd name="connsiteY2" fmla="*/ 414984 h 545650"/>
                <a:gd name="connsiteX3" fmla="*/ 747683 w 878360"/>
                <a:gd name="connsiteY3" fmla="*/ 545650 h 545650"/>
                <a:gd name="connsiteX4" fmla="*/ 190471 w 878360"/>
                <a:gd name="connsiteY4" fmla="*/ 545650 h 545650"/>
                <a:gd name="connsiteX5" fmla="*/ 166602 w 878360"/>
                <a:gd name="connsiteY5" fmla="*/ 545650 h 545650"/>
                <a:gd name="connsiteX6" fmla="*/ 158924 w 878360"/>
                <a:gd name="connsiteY6" fmla="*/ 542470 h 545650"/>
                <a:gd name="connsiteX7" fmla="*/ 152084 w 878360"/>
                <a:gd name="connsiteY7" fmla="*/ 541781 h 545650"/>
                <a:gd name="connsiteX8" fmla="*/ 0 w 878360"/>
                <a:gd name="connsiteY8" fmla="*/ 355179 h 545650"/>
                <a:gd name="connsiteX9" fmla="*/ 190471 w 878360"/>
                <a:gd name="connsiteY9" fmla="*/ 164708 h 545650"/>
                <a:gd name="connsiteX10" fmla="*/ 228858 w 878360"/>
                <a:gd name="connsiteY10" fmla="*/ 168578 h 545650"/>
                <a:gd name="connsiteX11" fmla="*/ 244320 w 878360"/>
                <a:gd name="connsiteY11" fmla="*/ 173378 h 545650"/>
                <a:gd name="connsiteX12" fmla="*/ 526204 w 878360"/>
                <a:gd name="connsiteY12" fmla="*/ 2823 h 545650"/>
                <a:gd name="connsiteX0" fmla="*/ 526204 w 878381"/>
                <a:gd name="connsiteY0" fmla="*/ 2823 h 545650"/>
                <a:gd name="connsiteX1" fmla="*/ 753041 w 878381"/>
                <a:gd name="connsiteY1" fmla="*/ 285400 h 545650"/>
                <a:gd name="connsiteX2" fmla="*/ 878349 w 878381"/>
                <a:gd name="connsiteY2" fmla="*/ 414984 h 545650"/>
                <a:gd name="connsiteX3" fmla="*/ 747683 w 878381"/>
                <a:gd name="connsiteY3" fmla="*/ 545650 h 545650"/>
                <a:gd name="connsiteX4" fmla="*/ 190471 w 878381"/>
                <a:gd name="connsiteY4" fmla="*/ 545650 h 545650"/>
                <a:gd name="connsiteX5" fmla="*/ 166602 w 878381"/>
                <a:gd name="connsiteY5" fmla="*/ 545650 h 545650"/>
                <a:gd name="connsiteX6" fmla="*/ 158924 w 878381"/>
                <a:gd name="connsiteY6" fmla="*/ 542470 h 545650"/>
                <a:gd name="connsiteX7" fmla="*/ 152084 w 878381"/>
                <a:gd name="connsiteY7" fmla="*/ 541781 h 545650"/>
                <a:gd name="connsiteX8" fmla="*/ 0 w 878381"/>
                <a:gd name="connsiteY8" fmla="*/ 355179 h 545650"/>
                <a:gd name="connsiteX9" fmla="*/ 190471 w 878381"/>
                <a:gd name="connsiteY9" fmla="*/ 164708 h 545650"/>
                <a:gd name="connsiteX10" fmla="*/ 228858 w 878381"/>
                <a:gd name="connsiteY10" fmla="*/ 168578 h 545650"/>
                <a:gd name="connsiteX11" fmla="*/ 244320 w 878381"/>
                <a:gd name="connsiteY11" fmla="*/ 173378 h 545650"/>
                <a:gd name="connsiteX12" fmla="*/ 526204 w 878381"/>
                <a:gd name="connsiteY12" fmla="*/ 2823 h 545650"/>
                <a:gd name="connsiteX0" fmla="*/ 526204 w 878381"/>
                <a:gd name="connsiteY0" fmla="*/ 2823 h 545650"/>
                <a:gd name="connsiteX1" fmla="*/ 753041 w 878381"/>
                <a:gd name="connsiteY1" fmla="*/ 285400 h 545650"/>
                <a:gd name="connsiteX2" fmla="*/ 878349 w 878381"/>
                <a:gd name="connsiteY2" fmla="*/ 414984 h 545650"/>
                <a:gd name="connsiteX3" fmla="*/ 747683 w 878381"/>
                <a:gd name="connsiteY3" fmla="*/ 545650 h 545650"/>
                <a:gd name="connsiteX4" fmla="*/ 190471 w 878381"/>
                <a:gd name="connsiteY4" fmla="*/ 545650 h 545650"/>
                <a:gd name="connsiteX5" fmla="*/ 166602 w 878381"/>
                <a:gd name="connsiteY5" fmla="*/ 545650 h 545650"/>
                <a:gd name="connsiteX6" fmla="*/ 158924 w 878381"/>
                <a:gd name="connsiteY6" fmla="*/ 542470 h 545650"/>
                <a:gd name="connsiteX7" fmla="*/ 152084 w 878381"/>
                <a:gd name="connsiteY7" fmla="*/ 541781 h 545650"/>
                <a:gd name="connsiteX8" fmla="*/ 0 w 878381"/>
                <a:gd name="connsiteY8" fmla="*/ 355179 h 545650"/>
                <a:gd name="connsiteX9" fmla="*/ 190471 w 878381"/>
                <a:gd name="connsiteY9" fmla="*/ 164708 h 545650"/>
                <a:gd name="connsiteX10" fmla="*/ 228858 w 878381"/>
                <a:gd name="connsiteY10" fmla="*/ 168578 h 545650"/>
                <a:gd name="connsiteX11" fmla="*/ 244320 w 878381"/>
                <a:gd name="connsiteY11" fmla="*/ 173378 h 545650"/>
                <a:gd name="connsiteX12" fmla="*/ 526204 w 878381"/>
                <a:gd name="connsiteY12" fmla="*/ 2823 h 545650"/>
                <a:gd name="connsiteX0" fmla="*/ 526204 w 878351"/>
                <a:gd name="connsiteY0" fmla="*/ 2823 h 545650"/>
                <a:gd name="connsiteX1" fmla="*/ 753041 w 878351"/>
                <a:gd name="connsiteY1" fmla="*/ 285400 h 545650"/>
                <a:gd name="connsiteX2" fmla="*/ 878349 w 878351"/>
                <a:gd name="connsiteY2" fmla="*/ 414984 h 545650"/>
                <a:gd name="connsiteX3" fmla="*/ 747683 w 878351"/>
                <a:gd name="connsiteY3" fmla="*/ 545650 h 545650"/>
                <a:gd name="connsiteX4" fmla="*/ 190471 w 878351"/>
                <a:gd name="connsiteY4" fmla="*/ 545650 h 545650"/>
                <a:gd name="connsiteX5" fmla="*/ 166602 w 878351"/>
                <a:gd name="connsiteY5" fmla="*/ 545650 h 545650"/>
                <a:gd name="connsiteX6" fmla="*/ 158924 w 878351"/>
                <a:gd name="connsiteY6" fmla="*/ 542470 h 545650"/>
                <a:gd name="connsiteX7" fmla="*/ 152084 w 878351"/>
                <a:gd name="connsiteY7" fmla="*/ 541781 h 545650"/>
                <a:gd name="connsiteX8" fmla="*/ 0 w 878351"/>
                <a:gd name="connsiteY8" fmla="*/ 355179 h 545650"/>
                <a:gd name="connsiteX9" fmla="*/ 190471 w 878351"/>
                <a:gd name="connsiteY9" fmla="*/ 164708 h 545650"/>
                <a:gd name="connsiteX10" fmla="*/ 228858 w 878351"/>
                <a:gd name="connsiteY10" fmla="*/ 168578 h 545650"/>
                <a:gd name="connsiteX11" fmla="*/ 244320 w 878351"/>
                <a:gd name="connsiteY11" fmla="*/ 173378 h 545650"/>
                <a:gd name="connsiteX12" fmla="*/ 526204 w 878351"/>
                <a:gd name="connsiteY12" fmla="*/ 2823 h 545650"/>
                <a:gd name="connsiteX0" fmla="*/ 526204 w 878349"/>
                <a:gd name="connsiteY0" fmla="*/ 2823 h 545651"/>
                <a:gd name="connsiteX1" fmla="*/ 753041 w 878349"/>
                <a:gd name="connsiteY1" fmla="*/ 285400 h 545651"/>
                <a:gd name="connsiteX2" fmla="*/ 878349 w 878349"/>
                <a:gd name="connsiteY2" fmla="*/ 414984 h 545651"/>
                <a:gd name="connsiteX3" fmla="*/ 747683 w 878349"/>
                <a:gd name="connsiteY3" fmla="*/ 545650 h 545651"/>
                <a:gd name="connsiteX4" fmla="*/ 190471 w 878349"/>
                <a:gd name="connsiteY4" fmla="*/ 545650 h 545651"/>
                <a:gd name="connsiteX5" fmla="*/ 166602 w 878349"/>
                <a:gd name="connsiteY5" fmla="*/ 545650 h 545651"/>
                <a:gd name="connsiteX6" fmla="*/ 158924 w 878349"/>
                <a:gd name="connsiteY6" fmla="*/ 542470 h 545651"/>
                <a:gd name="connsiteX7" fmla="*/ 152084 w 878349"/>
                <a:gd name="connsiteY7" fmla="*/ 541781 h 545651"/>
                <a:gd name="connsiteX8" fmla="*/ 0 w 878349"/>
                <a:gd name="connsiteY8" fmla="*/ 355179 h 545651"/>
                <a:gd name="connsiteX9" fmla="*/ 190471 w 878349"/>
                <a:gd name="connsiteY9" fmla="*/ 164708 h 545651"/>
                <a:gd name="connsiteX10" fmla="*/ 228858 w 878349"/>
                <a:gd name="connsiteY10" fmla="*/ 168578 h 545651"/>
                <a:gd name="connsiteX11" fmla="*/ 244320 w 878349"/>
                <a:gd name="connsiteY11" fmla="*/ 173378 h 545651"/>
                <a:gd name="connsiteX12" fmla="*/ 526204 w 878349"/>
                <a:gd name="connsiteY12" fmla="*/ 2823 h 545651"/>
                <a:gd name="connsiteX0" fmla="*/ 526204 w 878349"/>
                <a:gd name="connsiteY0" fmla="*/ 2823 h 545651"/>
                <a:gd name="connsiteX1" fmla="*/ 753041 w 878349"/>
                <a:gd name="connsiteY1" fmla="*/ 285400 h 545651"/>
                <a:gd name="connsiteX2" fmla="*/ 878349 w 878349"/>
                <a:gd name="connsiteY2" fmla="*/ 414984 h 545651"/>
                <a:gd name="connsiteX3" fmla="*/ 747683 w 878349"/>
                <a:gd name="connsiteY3" fmla="*/ 545650 h 545651"/>
                <a:gd name="connsiteX4" fmla="*/ 190471 w 878349"/>
                <a:gd name="connsiteY4" fmla="*/ 545650 h 545651"/>
                <a:gd name="connsiteX5" fmla="*/ 166602 w 878349"/>
                <a:gd name="connsiteY5" fmla="*/ 545650 h 545651"/>
                <a:gd name="connsiteX6" fmla="*/ 158924 w 878349"/>
                <a:gd name="connsiteY6" fmla="*/ 542470 h 545651"/>
                <a:gd name="connsiteX7" fmla="*/ 152084 w 878349"/>
                <a:gd name="connsiteY7" fmla="*/ 541781 h 545651"/>
                <a:gd name="connsiteX8" fmla="*/ 0 w 878349"/>
                <a:gd name="connsiteY8" fmla="*/ 355179 h 545651"/>
                <a:gd name="connsiteX9" fmla="*/ 190471 w 878349"/>
                <a:gd name="connsiteY9" fmla="*/ 164708 h 545651"/>
                <a:gd name="connsiteX10" fmla="*/ 228858 w 878349"/>
                <a:gd name="connsiteY10" fmla="*/ 168578 h 545651"/>
                <a:gd name="connsiteX11" fmla="*/ 244320 w 878349"/>
                <a:gd name="connsiteY11" fmla="*/ 173378 h 545651"/>
                <a:gd name="connsiteX12" fmla="*/ 526204 w 878349"/>
                <a:gd name="connsiteY12" fmla="*/ 2823 h 545651"/>
                <a:gd name="connsiteX0" fmla="*/ 526204 w 878349"/>
                <a:gd name="connsiteY0" fmla="*/ 2823 h 545651"/>
                <a:gd name="connsiteX1" fmla="*/ 753041 w 878349"/>
                <a:gd name="connsiteY1" fmla="*/ 285400 h 545651"/>
                <a:gd name="connsiteX2" fmla="*/ 878349 w 878349"/>
                <a:gd name="connsiteY2" fmla="*/ 414984 h 545651"/>
                <a:gd name="connsiteX3" fmla="*/ 747683 w 878349"/>
                <a:gd name="connsiteY3" fmla="*/ 545650 h 545651"/>
                <a:gd name="connsiteX4" fmla="*/ 190471 w 878349"/>
                <a:gd name="connsiteY4" fmla="*/ 545650 h 545651"/>
                <a:gd name="connsiteX5" fmla="*/ 166602 w 878349"/>
                <a:gd name="connsiteY5" fmla="*/ 545650 h 545651"/>
                <a:gd name="connsiteX6" fmla="*/ 158924 w 878349"/>
                <a:gd name="connsiteY6" fmla="*/ 542470 h 545651"/>
                <a:gd name="connsiteX7" fmla="*/ 152084 w 878349"/>
                <a:gd name="connsiteY7" fmla="*/ 541781 h 545651"/>
                <a:gd name="connsiteX8" fmla="*/ 0 w 878349"/>
                <a:gd name="connsiteY8" fmla="*/ 355179 h 545651"/>
                <a:gd name="connsiteX9" fmla="*/ 190471 w 878349"/>
                <a:gd name="connsiteY9" fmla="*/ 164708 h 545651"/>
                <a:gd name="connsiteX10" fmla="*/ 228858 w 878349"/>
                <a:gd name="connsiteY10" fmla="*/ 168578 h 545651"/>
                <a:gd name="connsiteX11" fmla="*/ 244320 w 878349"/>
                <a:gd name="connsiteY11" fmla="*/ 173378 h 545651"/>
                <a:gd name="connsiteX12" fmla="*/ 526204 w 878349"/>
                <a:gd name="connsiteY12" fmla="*/ 2823 h 545651"/>
                <a:gd name="connsiteX0" fmla="*/ 527585 w 879730"/>
                <a:gd name="connsiteY0" fmla="*/ 2823 h 545651"/>
                <a:gd name="connsiteX1" fmla="*/ 754422 w 879730"/>
                <a:gd name="connsiteY1" fmla="*/ 285400 h 545651"/>
                <a:gd name="connsiteX2" fmla="*/ 879730 w 879730"/>
                <a:gd name="connsiteY2" fmla="*/ 414984 h 545651"/>
                <a:gd name="connsiteX3" fmla="*/ 749064 w 879730"/>
                <a:gd name="connsiteY3" fmla="*/ 545650 h 545651"/>
                <a:gd name="connsiteX4" fmla="*/ 191852 w 879730"/>
                <a:gd name="connsiteY4" fmla="*/ 545650 h 545651"/>
                <a:gd name="connsiteX5" fmla="*/ 167983 w 879730"/>
                <a:gd name="connsiteY5" fmla="*/ 545650 h 545651"/>
                <a:gd name="connsiteX6" fmla="*/ 160305 w 879730"/>
                <a:gd name="connsiteY6" fmla="*/ 542470 h 545651"/>
                <a:gd name="connsiteX7" fmla="*/ 153465 w 879730"/>
                <a:gd name="connsiteY7" fmla="*/ 541781 h 545651"/>
                <a:gd name="connsiteX8" fmla="*/ 1381 w 879730"/>
                <a:gd name="connsiteY8" fmla="*/ 355179 h 545651"/>
                <a:gd name="connsiteX9" fmla="*/ 230239 w 879730"/>
                <a:gd name="connsiteY9" fmla="*/ 168578 h 545651"/>
                <a:gd name="connsiteX10" fmla="*/ 245701 w 879730"/>
                <a:gd name="connsiteY10" fmla="*/ 173378 h 545651"/>
                <a:gd name="connsiteX11" fmla="*/ 527585 w 879730"/>
                <a:gd name="connsiteY11" fmla="*/ 2823 h 545651"/>
                <a:gd name="connsiteX0" fmla="*/ 528098 w 880243"/>
                <a:gd name="connsiteY0" fmla="*/ 2823 h 545651"/>
                <a:gd name="connsiteX1" fmla="*/ 754935 w 880243"/>
                <a:gd name="connsiteY1" fmla="*/ 285400 h 545651"/>
                <a:gd name="connsiteX2" fmla="*/ 880243 w 880243"/>
                <a:gd name="connsiteY2" fmla="*/ 414984 h 545651"/>
                <a:gd name="connsiteX3" fmla="*/ 749577 w 880243"/>
                <a:gd name="connsiteY3" fmla="*/ 545650 h 545651"/>
                <a:gd name="connsiteX4" fmla="*/ 192365 w 880243"/>
                <a:gd name="connsiteY4" fmla="*/ 545650 h 545651"/>
                <a:gd name="connsiteX5" fmla="*/ 168496 w 880243"/>
                <a:gd name="connsiteY5" fmla="*/ 545650 h 545651"/>
                <a:gd name="connsiteX6" fmla="*/ 160818 w 880243"/>
                <a:gd name="connsiteY6" fmla="*/ 542470 h 545651"/>
                <a:gd name="connsiteX7" fmla="*/ 153978 w 880243"/>
                <a:gd name="connsiteY7" fmla="*/ 541781 h 545651"/>
                <a:gd name="connsiteX8" fmla="*/ 1894 w 880243"/>
                <a:gd name="connsiteY8" fmla="*/ 355179 h 545651"/>
                <a:gd name="connsiteX9" fmla="*/ 246214 w 880243"/>
                <a:gd name="connsiteY9" fmla="*/ 173378 h 545651"/>
                <a:gd name="connsiteX10" fmla="*/ 528098 w 880243"/>
                <a:gd name="connsiteY10" fmla="*/ 2823 h 545651"/>
                <a:gd name="connsiteX0" fmla="*/ 528098 w 880243"/>
                <a:gd name="connsiteY0" fmla="*/ 2823 h 545651"/>
                <a:gd name="connsiteX1" fmla="*/ 754935 w 880243"/>
                <a:gd name="connsiteY1" fmla="*/ 285400 h 545651"/>
                <a:gd name="connsiteX2" fmla="*/ 880243 w 880243"/>
                <a:gd name="connsiteY2" fmla="*/ 414984 h 545651"/>
                <a:gd name="connsiteX3" fmla="*/ 749577 w 880243"/>
                <a:gd name="connsiteY3" fmla="*/ 545650 h 545651"/>
                <a:gd name="connsiteX4" fmla="*/ 192365 w 880243"/>
                <a:gd name="connsiteY4" fmla="*/ 545650 h 545651"/>
                <a:gd name="connsiteX5" fmla="*/ 168496 w 880243"/>
                <a:gd name="connsiteY5" fmla="*/ 545650 h 545651"/>
                <a:gd name="connsiteX6" fmla="*/ 160818 w 880243"/>
                <a:gd name="connsiteY6" fmla="*/ 542470 h 545651"/>
                <a:gd name="connsiteX7" fmla="*/ 153978 w 880243"/>
                <a:gd name="connsiteY7" fmla="*/ 541781 h 545651"/>
                <a:gd name="connsiteX8" fmla="*/ 1894 w 880243"/>
                <a:gd name="connsiteY8" fmla="*/ 355179 h 545651"/>
                <a:gd name="connsiteX9" fmla="*/ 246214 w 880243"/>
                <a:gd name="connsiteY9" fmla="*/ 173378 h 545651"/>
                <a:gd name="connsiteX10" fmla="*/ 528098 w 880243"/>
                <a:gd name="connsiteY10" fmla="*/ 2823 h 545651"/>
                <a:gd name="connsiteX0" fmla="*/ 526208 w 878353"/>
                <a:gd name="connsiteY0" fmla="*/ 2823 h 545651"/>
                <a:gd name="connsiteX1" fmla="*/ 753045 w 878353"/>
                <a:gd name="connsiteY1" fmla="*/ 285400 h 545651"/>
                <a:gd name="connsiteX2" fmla="*/ 878353 w 878353"/>
                <a:gd name="connsiteY2" fmla="*/ 414984 h 545651"/>
                <a:gd name="connsiteX3" fmla="*/ 747687 w 878353"/>
                <a:gd name="connsiteY3" fmla="*/ 545650 h 545651"/>
                <a:gd name="connsiteX4" fmla="*/ 190475 w 878353"/>
                <a:gd name="connsiteY4" fmla="*/ 545650 h 545651"/>
                <a:gd name="connsiteX5" fmla="*/ 166606 w 878353"/>
                <a:gd name="connsiteY5" fmla="*/ 545650 h 545651"/>
                <a:gd name="connsiteX6" fmla="*/ 158928 w 878353"/>
                <a:gd name="connsiteY6" fmla="*/ 542470 h 545651"/>
                <a:gd name="connsiteX7" fmla="*/ 152088 w 878353"/>
                <a:gd name="connsiteY7" fmla="*/ 541781 h 545651"/>
                <a:gd name="connsiteX8" fmla="*/ 4 w 878353"/>
                <a:gd name="connsiteY8" fmla="*/ 355179 h 545651"/>
                <a:gd name="connsiteX9" fmla="*/ 244324 w 878353"/>
                <a:gd name="connsiteY9" fmla="*/ 173378 h 545651"/>
                <a:gd name="connsiteX10" fmla="*/ 526208 w 878353"/>
                <a:gd name="connsiteY10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66614 w 878361"/>
                <a:gd name="connsiteY5" fmla="*/ 545650 h 545651"/>
                <a:gd name="connsiteX6" fmla="*/ 158936 w 878361"/>
                <a:gd name="connsiteY6" fmla="*/ 542470 h 545651"/>
                <a:gd name="connsiteX7" fmla="*/ 152096 w 878361"/>
                <a:gd name="connsiteY7" fmla="*/ 541781 h 545651"/>
                <a:gd name="connsiteX8" fmla="*/ 12 w 878361"/>
                <a:gd name="connsiteY8" fmla="*/ 355179 h 545651"/>
                <a:gd name="connsiteX9" fmla="*/ 244332 w 878361"/>
                <a:gd name="connsiteY9" fmla="*/ 173378 h 545651"/>
                <a:gd name="connsiteX10" fmla="*/ 526216 w 878361"/>
                <a:gd name="connsiteY10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58936 w 878361"/>
                <a:gd name="connsiteY5" fmla="*/ 542470 h 545651"/>
                <a:gd name="connsiteX6" fmla="*/ 152096 w 878361"/>
                <a:gd name="connsiteY6" fmla="*/ 541781 h 545651"/>
                <a:gd name="connsiteX7" fmla="*/ 12 w 878361"/>
                <a:gd name="connsiteY7" fmla="*/ 355179 h 545651"/>
                <a:gd name="connsiteX8" fmla="*/ 244332 w 878361"/>
                <a:gd name="connsiteY8" fmla="*/ 173378 h 545651"/>
                <a:gd name="connsiteX9" fmla="*/ 526216 w 878361"/>
                <a:gd name="connsiteY9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52096 w 878361"/>
                <a:gd name="connsiteY5" fmla="*/ 541781 h 545651"/>
                <a:gd name="connsiteX6" fmla="*/ 12 w 878361"/>
                <a:gd name="connsiteY6" fmla="*/ 355179 h 545651"/>
                <a:gd name="connsiteX7" fmla="*/ 244332 w 878361"/>
                <a:gd name="connsiteY7" fmla="*/ 173378 h 545651"/>
                <a:gd name="connsiteX8" fmla="*/ 526216 w 878361"/>
                <a:gd name="connsiteY8" fmla="*/ 2823 h 545651"/>
                <a:gd name="connsiteX0" fmla="*/ 526216 w 878361"/>
                <a:gd name="connsiteY0" fmla="*/ 2823 h 545651"/>
                <a:gd name="connsiteX1" fmla="*/ 753053 w 878361"/>
                <a:gd name="connsiteY1" fmla="*/ 285400 h 545651"/>
                <a:gd name="connsiteX2" fmla="*/ 878361 w 878361"/>
                <a:gd name="connsiteY2" fmla="*/ 414984 h 545651"/>
                <a:gd name="connsiteX3" fmla="*/ 747695 w 878361"/>
                <a:gd name="connsiteY3" fmla="*/ 545650 h 545651"/>
                <a:gd name="connsiteX4" fmla="*/ 190483 w 878361"/>
                <a:gd name="connsiteY4" fmla="*/ 545650 h 545651"/>
                <a:gd name="connsiteX5" fmla="*/ 12 w 878361"/>
                <a:gd name="connsiteY5" fmla="*/ 355179 h 545651"/>
                <a:gd name="connsiteX6" fmla="*/ 244332 w 878361"/>
                <a:gd name="connsiteY6" fmla="*/ 173378 h 545651"/>
                <a:gd name="connsiteX7" fmla="*/ 526216 w 878361"/>
                <a:gd name="connsiteY7" fmla="*/ 2823 h 545651"/>
                <a:gd name="connsiteX0" fmla="*/ 528231 w 880376"/>
                <a:gd name="connsiteY0" fmla="*/ 2823 h 545651"/>
                <a:gd name="connsiteX1" fmla="*/ 755068 w 880376"/>
                <a:gd name="connsiteY1" fmla="*/ 285400 h 545651"/>
                <a:gd name="connsiteX2" fmla="*/ 880376 w 880376"/>
                <a:gd name="connsiteY2" fmla="*/ 414984 h 545651"/>
                <a:gd name="connsiteX3" fmla="*/ 749710 w 880376"/>
                <a:gd name="connsiteY3" fmla="*/ 545650 h 545651"/>
                <a:gd name="connsiteX4" fmla="*/ 192498 w 880376"/>
                <a:gd name="connsiteY4" fmla="*/ 545650 h 545651"/>
                <a:gd name="connsiteX5" fmla="*/ 2027 w 880376"/>
                <a:gd name="connsiteY5" fmla="*/ 355179 h 545651"/>
                <a:gd name="connsiteX6" fmla="*/ 246347 w 880376"/>
                <a:gd name="connsiteY6" fmla="*/ 173378 h 545651"/>
                <a:gd name="connsiteX7" fmla="*/ 528231 w 880376"/>
                <a:gd name="connsiteY7" fmla="*/ 2823 h 545651"/>
                <a:gd name="connsiteX0" fmla="*/ 526217 w 878362"/>
                <a:gd name="connsiteY0" fmla="*/ 2823 h 545651"/>
                <a:gd name="connsiteX1" fmla="*/ 753054 w 878362"/>
                <a:gd name="connsiteY1" fmla="*/ 285400 h 545651"/>
                <a:gd name="connsiteX2" fmla="*/ 878362 w 878362"/>
                <a:gd name="connsiteY2" fmla="*/ 414984 h 545651"/>
                <a:gd name="connsiteX3" fmla="*/ 747696 w 878362"/>
                <a:gd name="connsiteY3" fmla="*/ 545650 h 545651"/>
                <a:gd name="connsiteX4" fmla="*/ 190484 w 878362"/>
                <a:gd name="connsiteY4" fmla="*/ 545650 h 545651"/>
                <a:gd name="connsiteX5" fmla="*/ 13 w 878362"/>
                <a:gd name="connsiteY5" fmla="*/ 355179 h 545651"/>
                <a:gd name="connsiteX6" fmla="*/ 244333 w 878362"/>
                <a:gd name="connsiteY6" fmla="*/ 173378 h 545651"/>
                <a:gd name="connsiteX7" fmla="*/ 526217 w 878362"/>
                <a:gd name="connsiteY7" fmla="*/ 2823 h 545651"/>
                <a:gd name="connsiteX0" fmla="*/ 526964 w 879109"/>
                <a:gd name="connsiteY0" fmla="*/ 2823 h 545651"/>
                <a:gd name="connsiteX1" fmla="*/ 753801 w 879109"/>
                <a:gd name="connsiteY1" fmla="*/ 285400 h 545651"/>
                <a:gd name="connsiteX2" fmla="*/ 879109 w 879109"/>
                <a:gd name="connsiteY2" fmla="*/ 414984 h 545651"/>
                <a:gd name="connsiteX3" fmla="*/ 748443 w 879109"/>
                <a:gd name="connsiteY3" fmla="*/ 545650 h 545651"/>
                <a:gd name="connsiteX4" fmla="*/ 191231 w 879109"/>
                <a:gd name="connsiteY4" fmla="*/ 545650 h 545651"/>
                <a:gd name="connsiteX5" fmla="*/ 760 w 879109"/>
                <a:gd name="connsiteY5" fmla="*/ 355179 h 545651"/>
                <a:gd name="connsiteX6" fmla="*/ 245080 w 879109"/>
                <a:gd name="connsiteY6" fmla="*/ 173378 h 545651"/>
                <a:gd name="connsiteX7" fmla="*/ 526964 w 879109"/>
                <a:gd name="connsiteY7" fmla="*/ 2823 h 545651"/>
                <a:gd name="connsiteX0" fmla="*/ 526217 w 878362"/>
                <a:gd name="connsiteY0" fmla="*/ 2823 h 545651"/>
                <a:gd name="connsiteX1" fmla="*/ 753054 w 878362"/>
                <a:gd name="connsiteY1" fmla="*/ 285400 h 545651"/>
                <a:gd name="connsiteX2" fmla="*/ 878362 w 878362"/>
                <a:gd name="connsiteY2" fmla="*/ 414984 h 545651"/>
                <a:gd name="connsiteX3" fmla="*/ 747696 w 878362"/>
                <a:gd name="connsiteY3" fmla="*/ 545650 h 545651"/>
                <a:gd name="connsiteX4" fmla="*/ 190484 w 878362"/>
                <a:gd name="connsiteY4" fmla="*/ 545650 h 545651"/>
                <a:gd name="connsiteX5" fmla="*/ 13 w 878362"/>
                <a:gd name="connsiteY5" fmla="*/ 355179 h 545651"/>
                <a:gd name="connsiteX6" fmla="*/ 244333 w 878362"/>
                <a:gd name="connsiteY6" fmla="*/ 173378 h 545651"/>
                <a:gd name="connsiteX7" fmla="*/ 526217 w 878362"/>
                <a:gd name="connsiteY7" fmla="*/ 2823 h 545651"/>
                <a:gd name="connsiteX0" fmla="*/ 526245 w 878390"/>
                <a:gd name="connsiteY0" fmla="*/ 2823 h 545651"/>
                <a:gd name="connsiteX1" fmla="*/ 753082 w 878390"/>
                <a:gd name="connsiteY1" fmla="*/ 285400 h 545651"/>
                <a:gd name="connsiteX2" fmla="*/ 878390 w 878390"/>
                <a:gd name="connsiteY2" fmla="*/ 414984 h 545651"/>
                <a:gd name="connsiteX3" fmla="*/ 747724 w 878390"/>
                <a:gd name="connsiteY3" fmla="*/ 545650 h 545651"/>
                <a:gd name="connsiteX4" fmla="*/ 190512 w 878390"/>
                <a:gd name="connsiteY4" fmla="*/ 545650 h 545651"/>
                <a:gd name="connsiteX5" fmla="*/ 41 w 878390"/>
                <a:gd name="connsiteY5" fmla="*/ 355179 h 545651"/>
                <a:gd name="connsiteX6" fmla="*/ 244361 w 878390"/>
                <a:gd name="connsiteY6" fmla="*/ 173378 h 545651"/>
                <a:gd name="connsiteX7" fmla="*/ 526245 w 878390"/>
                <a:gd name="connsiteY7" fmla="*/ 2823 h 545651"/>
                <a:gd name="connsiteX0" fmla="*/ 526964 w 879109"/>
                <a:gd name="connsiteY0" fmla="*/ 2823 h 545651"/>
                <a:gd name="connsiteX1" fmla="*/ 753801 w 879109"/>
                <a:gd name="connsiteY1" fmla="*/ 285400 h 545651"/>
                <a:gd name="connsiteX2" fmla="*/ 879109 w 879109"/>
                <a:gd name="connsiteY2" fmla="*/ 414984 h 545651"/>
                <a:gd name="connsiteX3" fmla="*/ 748443 w 879109"/>
                <a:gd name="connsiteY3" fmla="*/ 545650 h 545651"/>
                <a:gd name="connsiteX4" fmla="*/ 191231 w 879109"/>
                <a:gd name="connsiteY4" fmla="*/ 545650 h 545651"/>
                <a:gd name="connsiteX5" fmla="*/ 760 w 879109"/>
                <a:gd name="connsiteY5" fmla="*/ 355179 h 545651"/>
                <a:gd name="connsiteX6" fmla="*/ 245080 w 879109"/>
                <a:gd name="connsiteY6" fmla="*/ 173378 h 545651"/>
                <a:gd name="connsiteX7" fmla="*/ 526964 w 879109"/>
                <a:gd name="connsiteY7" fmla="*/ 2823 h 545651"/>
                <a:gd name="connsiteX0" fmla="*/ 526721 w 878866"/>
                <a:gd name="connsiteY0" fmla="*/ 2823 h 545651"/>
                <a:gd name="connsiteX1" fmla="*/ 753558 w 878866"/>
                <a:gd name="connsiteY1" fmla="*/ 285400 h 545651"/>
                <a:gd name="connsiteX2" fmla="*/ 878866 w 878866"/>
                <a:gd name="connsiteY2" fmla="*/ 414984 h 545651"/>
                <a:gd name="connsiteX3" fmla="*/ 748200 w 878866"/>
                <a:gd name="connsiteY3" fmla="*/ 545650 h 545651"/>
                <a:gd name="connsiteX4" fmla="*/ 190988 w 878866"/>
                <a:gd name="connsiteY4" fmla="*/ 545650 h 545651"/>
                <a:gd name="connsiteX5" fmla="*/ 517 w 878866"/>
                <a:gd name="connsiteY5" fmla="*/ 355179 h 545651"/>
                <a:gd name="connsiteX6" fmla="*/ 244837 w 878866"/>
                <a:gd name="connsiteY6" fmla="*/ 173378 h 545651"/>
                <a:gd name="connsiteX7" fmla="*/ 526721 w 878866"/>
                <a:gd name="connsiteY7" fmla="*/ 2823 h 545651"/>
                <a:gd name="connsiteX0" fmla="*/ 526246 w 878391"/>
                <a:gd name="connsiteY0" fmla="*/ 2823 h 545651"/>
                <a:gd name="connsiteX1" fmla="*/ 753083 w 878391"/>
                <a:gd name="connsiteY1" fmla="*/ 285400 h 545651"/>
                <a:gd name="connsiteX2" fmla="*/ 878391 w 878391"/>
                <a:gd name="connsiteY2" fmla="*/ 414984 h 545651"/>
                <a:gd name="connsiteX3" fmla="*/ 747725 w 878391"/>
                <a:gd name="connsiteY3" fmla="*/ 545650 h 545651"/>
                <a:gd name="connsiteX4" fmla="*/ 190513 w 878391"/>
                <a:gd name="connsiteY4" fmla="*/ 545650 h 545651"/>
                <a:gd name="connsiteX5" fmla="*/ 42 w 878391"/>
                <a:gd name="connsiteY5" fmla="*/ 355179 h 545651"/>
                <a:gd name="connsiteX6" fmla="*/ 244362 w 878391"/>
                <a:gd name="connsiteY6" fmla="*/ 173378 h 545651"/>
                <a:gd name="connsiteX7" fmla="*/ 526246 w 878391"/>
                <a:gd name="connsiteY7" fmla="*/ 2823 h 545651"/>
                <a:gd name="connsiteX0" fmla="*/ 526246 w 878391"/>
                <a:gd name="connsiteY0" fmla="*/ 2823 h 545651"/>
                <a:gd name="connsiteX1" fmla="*/ 753083 w 878391"/>
                <a:gd name="connsiteY1" fmla="*/ 285400 h 545651"/>
                <a:gd name="connsiteX2" fmla="*/ 878391 w 878391"/>
                <a:gd name="connsiteY2" fmla="*/ 414984 h 545651"/>
                <a:gd name="connsiteX3" fmla="*/ 747725 w 878391"/>
                <a:gd name="connsiteY3" fmla="*/ 545650 h 545651"/>
                <a:gd name="connsiteX4" fmla="*/ 190513 w 878391"/>
                <a:gd name="connsiteY4" fmla="*/ 545650 h 545651"/>
                <a:gd name="connsiteX5" fmla="*/ 42 w 878391"/>
                <a:gd name="connsiteY5" fmla="*/ 355179 h 545651"/>
                <a:gd name="connsiteX6" fmla="*/ 244362 w 878391"/>
                <a:gd name="connsiteY6" fmla="*/ 173378 h 545651"/>
                <a:gd name="connsiteX7" fmla="*/ 526246 w 878391"/>
                <a:gd name="connsiteY7" fmla="*/ 2823 h 545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91" h="545651">
                  <a:moveTo>
                    <a:pt x="526246" y="2823"/>
                  </a:moveTo>
                  <a:cubicBezTo>
                    <a:pt x="663881" y="24023"/>
                    <a:pt x="772336" y="152517"/>
                    <a:pt x="753083" y="285400"/>
                  </a:cubicBezTo>
                  <a:cubicBezTo>
                    <a:pt x="852208" y="299089"/>
                    <a:pt x="878212" y="375742"/>
                    <a:pt x="878391" y="414984"/>
                  </a:cubicBezTo>
                  <a:cubicBezTo>
                    <a:pt x="878627" y="466609"/>
                    <a:pt x="833938" y="546043"/>
                    <a:pt x="747725" y="545650"/>
                  </a:cubicBezTo>
                  <a:lnTo>
                    <a:pt x="190513" y="545650"/>
                  </a:lnTo>
                  <a:cubicBezTo>
                    <a:pt x="77130" y="544985"/>
                    <a:pt x="2268" y="445667"/>
                    <a:pt x="42" y="355179"/>
                  </a:cubicBezTo>
                  <a:cubicBezTo>
                    <a:pt x="-2184" y="264691"/>
                    <a:pt x="84465" y="123521"/>
                    <a:pt x="244362" y="173378"/>
                  </a:cubicBezTo>
                  <a:cubicBezTo>
                    <a:pt x="271526" y="75658"/>
                    <a:pt x="394045" y="-17540"/>
                    <a:pt x="526246" y="2823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accent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3927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 panose="020B0402040204020203" pitchFamily="34" charset="0"/>
                <a:ea typeface="Segoe UI" pitchFamily="34" charset="0"/>
                <a:cs typeface="Segoe UI Semilight" panose="020B0402040204020203" pitchFamily="34" charset="0"/>
              </a:endParaRPr>
            </a:p>
          </p:txBody>
        </p:sp>
      </p:grpSp>
      <p:sp>
        <p:nvSpPr>
          <p:cNvPr id="165" name="TextBox 164">
            <a:extLst>
              <a:ext uri="{FF2B5EF4-FFF2-40B4-BE49-F238E27FC236}">
                <a16:creationId xmlns:a16="http://schemas.microsoft.com/office/drawing/2014/main" id="{0DC26B6F-BE7E-4BB0-B7F6-BD86F96475CE}"/>
              </a:ext>
            </a:extLst>
          </p:cNvPr>
          <p:cNvSpPr txBox="1"/>
          <p:nvPr/>
        </p:nvSpPr>
        <p:spPr>
          <a:xfrm>
            <a:off x="9990188" y="5670351"/>
            <a:ext cx="17797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Data warehouses</a:t>
            </a:r>
          </a:p>
        </p:txBody>
      </p: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329D6182-2959-48F8-AEDB-BB4B108D1668}"/>
              </a:ext>
            </a:extLst>
          </p:cNvPr>
          <p:cNvGrpSpPr/>
          <p:nvPr/>
        </p:nvGrpSpPr>
        <p:grpSpPr>
          <a:xfrm>
            <a:off x="10641992" y="5204216"/>
            <a:ext cx="476134" cy="467582"/>
            <a:chOff x="2549926" y="1227604"/>
            <a:chExt cx="5177116" cy="5084148"/>
          </a:xfrm>
        </p:grpSpPr>
        <p:sp>
          <p:nvSpPr>
            <p:cNvPr id="167" name="Freeform: Shape 583">
              <a:extLst>
                <a:ext uri="{FF2B5EF4-FFF2-40B4-BE49-F238E27FC236}">
                  <a16:creationId xmlns:a16="http://schemas.microsoft.com/office/drawing/2014/main" id="{D41FA54A-BF28-42C1-BAB5-00F77F2BE36E}"/>
                </a:ext>
              </a:extLst>
            </p:cNvPr>
            <p:cNvSpPr/>
            <p:nvPr/>
          </p:nvSpPr>
          <p:spPr bwMode="auto">
            <a:xfrm>
              <a:off x="2549926" y="1227604"/>
              <a:ext cx="4001268" cy="3614059"/>
            </a:xfrm>
            <a:custGeom>
              <a:avLst/>
              <a:gdLst>
                <a:gd name="connsiteX0" fmla="*/ 2000634 w 4001268"/>
                <a:gd name="connsiteY0" fmla="*/ 0 h 3614059"/>
                <a:gd name="connsiteX1" fmla="*/ 4001268 w 4001268"/>
                <a:gd name="connsiteY1" fmla="*/ 1445188 h 3614059"/>
                <a:gd name="connsiteX2" fmla="*/ 3659101 w 4001268"/>
                <a:gd name="connsiteY2" fmla="*/ 1445188 h 3614059"/>
                <a:gd name="connsiteX3" fmla="*/ 3659101 w 4001268"/>
                <a:gd name="connsiteY3" fmla="*/ 3614059 h 3614059"/>
                <a:gd name="connsiteX4" fmla="*/ 3372234 w 4001268"/>
                <a:gd name="connsiteY4" fmla="*/ 3614059 h 3614059"/>
                <a:gd name="connsiteX5" fmla="*/ 3372234 w 4001268"/>
                <a:gd name="connsiteY5" fmla="*/ 1559139 h 3614059"/>
                <a:gd name="connsiteX6" fmla="*/ 629034 w 4001268"/>
                <a:gd name="connsiteY6" fmla="*/ 1559139 h 3614059"/>
                <a:gd name="connsiteX7" fmla="*/ 629034 w 4001268"/>
                <a:gd name="connsiteY7" fmla="*/ 3614059 h 3614059"/>
                <a:gd name="connsiteX8" fmla="*/ 342168 w 4001268"/>
                <a:gd name="connsiteY8" fmla="*/ 3614059 h 3614059"/>
                <a:gd name="connsiteX9" fmla="*/ 342168 w 4001268"/>
                <a:gd name="connsiteY9" fmla="*/ 1445188 h 3614059"/>
                <a:gd name="connsiteX10" fmla="*/ 0 w 4001268"/>
                <a:gd name="connsiteY10" fmla="*/ 1445188 h 3614059"/>
                <a:gd name="connsiteX11" fmla="*/ 2000634 w 4001268"/>
                <a:gd name="connsiteY11" fmla="*/ 0 h 3614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01268" h="3614059">
                  <a:moveTo>
                    <a:pt x="2000634" y="0"/>
                  </a:moveTo>
                  <a:lnTo>
                    <a:pt x="4001268" y="1445188"/>
                  </a:lnTo>
                  <a:lnTo>
                    <a:pt x="3659101" y="1445188"/>
                  </a:lnTo>
                  <a:lnTo>
                    <a:pt x="3659101" y="3614059"/>
                  </a:lnTo>
                  <a:lnTo>
                    <a:pt x="3372234" y="3614059"/>
                  </a:lnTo>
                  <a:lnTo>
                    <a:pt x="3372234" y="1559139"/>
                  </a:lnTo>
                  <a:lnTo>
                    <a:pt x="629034" y="1559139"/>
                  </a:lnTo>
                  <a:lnTo>
                    <a:pt x="629034" y="3614059"/>
                  </a:lnTo>
                  <a:lnTo>
                    <a:pt x="342168" y="3614059"/>
                  </a:lnTo>
                  <a:lnTo>
                    <a:pt x="342168" y="1445188"/>
                  </a:lnTo>
                  <a:lnTo>
                    <a:pt x="0" y="1445188"/>
                  </a:lnTo>
                  <a:lnTo>
                    <a:pt x="2000634" y="0"/>
                  </a:ln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miter lim="800000"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EF12A1BF-A814-4491-97D6-31BAC827D32B}"/>
                </a:ext>
              </a:extLst>
            </p:cNvPr>
            <p:cNvSpPr/>
            <p:nvPr/>
          </p:nvSpPr>
          <p:spPr bwMode="auto">
            <a:xfrm>
              <a:off x="3364798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CE25C6EB-E7AE-47CE-AF01-64A9FFD04266}"/>
                </a:ext>
              </a:extLst>
            </p:cNvPr>
            <p:cNvSpPr/>
            <p:nvPr/>
          </p:nvSpPr>
          <p:spPr bwMode="auto">
            <a:xfrm>
              <a:off x="3968585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B0854FBD-403C-4B0D-B2BB-E9D2C2068322}"/>
                </a:ext>
              </a:extLst>
            </p:cNvPr>
            <p:cNvSpPr/>
            <p:nvPr/>
          </p:nvSpPr>
          <p:spPr bwMode="auto">
            <a:xfrm>
              <a:off x="4572371" y="4227868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4F75DB51-D6A0-4425-97A8-C6F1D00838E8}"/>
                </a:ext>
              </a:extLst>
            </p:cNvPr>
            <p:cNvSpPr/>
            <p:nvPr/>
          </p:nvSpPr>
          <p:spPr bwMode="auto">
            <a:xfrm>
              <a:off x="3364798" y="3624080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1ED2B57A-8299-4302-AC8F-62DC4E4925DE}"/>
                </a:ext>
              </a:extLst>
            </p:cNvPr>
            <p:cNvSpPr/>
            <p:nvPr/>
          </p:nvSpPr>
          <p:spPr bwMode="auto">
            <a:xfrm>
              <a:off x="3968585" y="3624080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453BE61B-3648-4CA6-ACC9-9F37A2D6D604}"/>
                </a:ext>
              </a:extLst>
            </p:cNvPr>
            <p:cNvSpPr/>
            <p:nvPr/>
          </p:nvSpPr>
          <p:spPr bwMode="auto">
            <a:xfrm>
              <a:off x="3777367" y="3020291"/>
              <a:ext cx="603787" cy="603789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0" name="Cylinder 590">
              <a:extLst>
                <a:ext uri="{FF2B5EF4-FFF2-40B4-BE49-F238E27FC236}">
                  <a16:creationId xmlns:a16="http://schemas.microsoft.com/office/drawing/2014/main" id="{DA454E18-FC30-45FC-9B5D-2747C1D4681F}"/>
                </a:ext>
              </a:extLst>
            </p:cNvPr>
            <p:cNvSpPr/>
            <p:nvPr/>
          </p:nvSpPr>
          <p:spPr bwMode="auto">
            <a:xfrm>
              <a:off x="5335724" y="3170126"/>
              <a:ext cx="2391318" cy="3141626"/>
            </a:xfrm>
            <a:prstGeom prst="can">
              <a:avLst>
                <a:gd name="adj" fmla="val 39530"/>
              </a:avLst>
            </a:prstGeom>
            <a:solidFill>
              <a:schemeClr val="bg1"/>
            </a:solidFill>
            <a:ln w="12700">
              <a:solidFill>
                <a:schemeClr val="accent4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146304" rIns="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62F33"/>
                </a:solidFill>
                <a:effectLst/>
                <a:uLnTx/>
                <a:uFillTx/>
                <a:latin typeface="Calibri Light" panose="020F0302020204030204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949023DE-2731-4F78-AC2E-0DDF7085F71C}"/>
              </a:ext>
            </a:extLst>
          </p:cNvPr>
          <p:cNvSpPr txBox="1"/>
          <p:nvPr/>
        </p:nvSpPr>
        <p:spPr>
          <a:xfrm>
            <a:off x="2776727" y="1330025"/>
            <a:ext cx="1733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Azure Databricks</a:t>
            </a:r>
          </a:p>
        </p:txBody>
      </p:sp>
      <p:sp>
        <p:nvSpPr>
          <p:cNvPr id="185" name="Freeform 4">
            <a:extLst>
              <a:ext uri="{FF2B5EF4-FFF2-40B4-BE49-F238E27FC236}">
                <a16:creationId xmlns:a16="http://schemas.microsoft.com/office/drawing/2014/main" id="{555740EF-E494-4066-B033-B42E7DBE76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05" y="1062446"/>
            <a:ext cx="11408940" cy="5085805"/>
          </a:xfrm>
          <a:prstGeom prst="rect">
            <a:avLst/>
          </a:prstGeom>
          <a:noFill/>
          <a:ln w="12700" cap="flat">
            <a:solidFill>
              <a:schemeClr val="accent1"/>
            </a:solidFill>
            <a:prstDash val="sysDash"/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B9D3D5-FE04-431D-B831-604D8382741D}"/>
              </a:ext>
            </a:extLst>
          </p:cNvPr>
          <p:cNvSpPr txBox="1"/>
          <p:nvPr/>
        </p:nvSpPr>
        <p:spPr>
          <a:xfrm>
            <a:off x="888884" y="6286039"/>
            <a:ext cx="2095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Calibri Light" panose="020F0302020204030204"/>
                <a:ea typeface="+mn-ea"/>
                <a:cs typeface="+mn-cs"/>
              </a:rPr>
              <a:t>Enhance Productivity</a:t>
            </a: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A26CDD1E-54A7-47B3-8CE8-9571A3F1FE4F}"/>
              </a:ext>
            </a:extLst>
          </p:cNvPr>
          <p:cNvSpPr/>
          <p:nvPr/>
        </p:nvSpPr>
        <p:spPr>
          <a:xfrm>
            <a:off x="2905610" y="3138102"/>
            <a:ext cx="364448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i="0" u="none" strike="noStrike" kern="1200" cap="none" spc="0" normalizeH="0" baseline="0" noProof="0" dirty="0">
                <a:ln>
                  <a:noFill/>
                </a:ln>
                <a:solidFill>
                  <a:srgbClr val="0078D6"/>
                </a:solidFill>
                <a:effectLst/>
                <a:uLnTx/>
                <a:uFillTx/>
                <a:latin typeface="Segoe UI" charset="0"/>
                <a:ea typeface="Segoe UI" charset="0"/>
                <a:cs typeface="Segoe UI" charset="0"/>
              </a:rPr>
              <a:t>Deploy Production Jobs &amp; Workflows 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97B581DE-181E-4145-9FAF-9BB9503DD781}"/>
              </a:ext>
            </a:extLst>
          </p:cNvPr>
          <p:cNvSpPr/>
          <p:nvPr/>
        </p:nvSpPr>
        <p:spPr>
          <a:xfrm>
            <a:off x="4691276" y="5492128"/>
            <a:ext cx="124501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APACHE SPARK</a:t>
            </a: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783E5D5E-5D12-4CAC-AB79-D3B04C94F35C}"/>
              </a:ext>
            </a:extLst>
          </p:cNvPr>
          <p:cNvSpPr/>
          <p:nvPr/>
        </p:nvSpPr>
        <p:spPr>
          <a:xfrm>
            <a:off x="2961569" y="4163007"/>
            <a:ext cx="160960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1" dirty="0">
                <a:solidFill>
                  <a:srgbClr val="505050"/>
                </a:solidFill>
                <a:latin typeface="Segoe UI Semibold" charset="0"/>
                <a:ea typeface="Segoe UI Semibold" charset="0"/>
                <a:cs typeface="Segoe UI Semibold" charset="0"/>
              </a:rPr>
              <a:t>MULTI-STAGE PIPELINES</a:t>
            </a: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 Semibold" charset="0"/>
              <a:ea typeface="Segoe UI Semibold" charset="0"/>
              <a:cs typeface="Segoe UI Semibold" charset="0"/>
            </a:endParaRP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483AD615-61FF-4EE1-804B-D9DEC8C23CF7}"/>
              </a:ext>
            </a:extLst>
          </p:cNvPr>
          <p:cNvSpPr/>
          <p:nvPr/>
        </p:nvSpPr>
        <p:spPr>
          <a:xfrm>
            <a:off x="3179446" y="2629547"/>
            <a:ext cx="117397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DATA ENGINEER</a:t>
            </a:r>
          </a:p>
        </p:txBody>
      </p: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F862E818-0B14-4D57-891F-E80EAB9EB6ED}"/>
              </a:ext>
            </a:extLst>
          </p:cNvPr>
          <p:cNvGrpSpPr/>
          <p:nvPr/>
        </p:nvGrpSpPr>
        <p:grpSpPr>
          <a:xfrm>
            <a:off x="3575726" y="2228197"/>
            <a:ext cx="509188" cy="399948"/>
            <a:chOff x="8339328" y="268334"/>
            <a:chExt cx="780544" cy="613088"/>
          </a:xfrm>
        </p:grpSpPr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0A8BE349-F75B-4DA5-91B4-2A6FEDCC37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78117" y="268334"/>
              <a:ext cx="541755" cy="499762"/>
            </a:xfrm>
            <a:custGeom>
              <a:avLst/>
              <a:gdLst>
                <a:gd name="T0" fmla="*/ 224 w 356"/>
                <a:gd name="T1" fmla="*/ 273 h 328"/>
                <a:gd name="T2" fmla="*/ 181 w 356"/>
                <a:gd name="T3" fmla="*/ 295 h 328"/>
                <a:gd name="T4" fmla="*/ 181 w 356"/>
                <a:gd name="T5" fmla="*/ 328 h 328"/>
                <a:gd name="T6" fmla="*/ 121 w 356"/>
                <a:gd name="T7" fmla="*/ 328 h 328"/>
                <a:gd name="T8" fmla="*/ 121 w 356"/>
                <a:gd name="T9" fmla="*/ 291 h 328"/>
                <a:gd name="T10" fmla="*/ 57 w 356"/>
                <a:gd name="T11" fmla="*/ 254 h 328"/>
                <a:gd name="T12" fmla="*/ 28 w 356"/>
                <a:gd name="T13" fmla="*/ 269 h 328"/>
                <a:gd name="T14" fmla="*/ 0 w 356"/>
                <a:gd name="T15" fmla="*/ 214 h 328"/>
                <a:gd name="T16" fmla="*/ 28 w 356"/>
                <a:gd name="T17" fmla="*/ 199 h 328"/>
                <a:gd name="T18" fmla="*/ 21 w 356"/>
                <a:gd name="T19" fmla="*/ 162 h 328"/>
                <a:gd name="T20" fmla="*/ 28 w 356"/>
                <a:gd name="T21" fmla="*/ 125 h 328"/>
                <a:gd name="T22" fmla="*/ 0 w 356"/>
                <a:gd name="T23" fmla="*/ 111 h 328"/>
                <a:gd name="T24" fmla="*/ 28 w 356"/>
                <a:gd name="T25" fmla="*/ 55 h 328"/>
                <a:gd name="T26" fmla="*/ 57 w 356"/>
                <a:gd name="T27" fmla="*/ 70 h 328"/>
                <a:gd name="T28" fmla="*/ 121 w 356"/>
                <a:gd name="T29" fmla="*/ 33 h 328"/>
                <a:gd name="T30" fmla="*/ 121 w 356"/>
                <a:gd name="T31" fmla="*/ 0 h 328"/>
                <a:gd name="T32" fmla="*/ 181 w 356"/>
                <a:gd name="T33" fmla="*/ 0 h 328"/>
                <a:gd name="T34" fmla="*/ 181 w 356"/>
                <a:gd name="T35" fmla="*/ 30 h 328"/>
                <a:gd name="T36" fmla="*/ 249 w 356"/>
                <a:gd name="T37" fmla="*/ 70 h 328"/>
                <a:gd name="T38" fmla="*/ 274 w 356"/>
                <a:gd name="T39" fmla="*/ 55 h 328"/>
                <a:gd name="T40" fmla="*/ 306 w 356"/>
                <a:gd name="T41" fmla="*/ 111 h 328"/>
                <a:gd name="T42" fmla="*/ 277 w 356"/>
                <a:gd name="T43" fmla="*/ 125 h 328"/>
                <a:gd name="T44" fmla="*/ 282 w 356"/>
                <a:gd name="T45" fmla="*/ 162 h 328"/>
                <a:gd name="T46" fmla="*/ 279 w 356"/>
                <a:gd name="T47" fmla="*/ 188 h 328"/>
                <a:gd name="T48" fmla="*/ 186 w 356"/>
                <a:gd name="T49" fmla="*/ 100 h 328"/>
                <a:gd name="T50" fmla="*/ 150 w 356"/>
                <a:gd name="T51" fmla="*/ 89 h 328"/>
                <a:gd name="T52" fmla="*/ 75 w 356"/>
                <a:gd name="T53" fmla="*/ 166 h 328"/>
                <a:gd name="T54" fmla="*/ 107 w 356"/>
                <a:gd name="T55" fmla="*/ 231 h 328"/>
                <a:gd name="T56" fmla="*/ 209 w 356"/>
                <a:gd name="T57" fmla="*/ 238 h 328"/>
                <a:gd name="T58" fmla="*/ 310 w 356"/>
                <a:gd name="T59" fmla="*/ 302 h 328"/>
                <a:gd name="T60" fmla="*/ 348 w 356"/>
                <a:gd name="T61" fmla="*/ 294 h 328"/>
                <a:gd name="T62" fmla="*/ 340 w 356"/>
                <a:gd name="T63" fmla="*/ 256 h 328"/>
                <a:gd name="T64" fmla="*/ 237 w 356"/>
                <a:gd name="T65" fmla="*/ 195 h 328"/>
                <a:gd name="T66" fmla="*/ 235 w 356"/>
                <a:gd name="T67" fmla="*/ 194 h 328"/>
                <a:gd name="T68" fmla="*/ 234 w 356"/>
                <a:gd name="T69" fmla="*/ 179 h 328"/>
                <a:gd name="T70" fmla="*/ 172 w 356"/>
                <a:gd name="T71" fmla="*/ 139 h 328"/>
                <a:gd name="T72" fmla="*/ 145 w 356"/>
                <a:gd name="T73" fmla="*/ 153 h 328"/>
                <a:gd name="T74" fmla="*/ 194 w 356"/>
                <a:gd name="T75" fmla="*/ 183 h 328"/>
                <a:gd name="T76" fmla="*/ 182 w 356"/>
                <a:gd name="T77" fmla="*/ 199 h 328"/>
                <a:gd name="T78" fmla="*/ 135 w 356"/>
                <a:gd name="T79" fmla="*/ 169 h 328"/>
                <a:gd name="T80" fmla="*/ 132 w 356"/>
                <a:gd name="T81" fmla="*/ 201 h 328"/>
                <a:gd name="T82" fmla="*/ 194 w 356"/>
                <a:gd name="T83" fmla="*/ 241 h 328"/>
                <a:gd name="T84" fmla="*/ 207 w 356"/>
                <a:gd name="T85" fmla="*/ 237 h 328"/>
                <a:gd name="T86" fmla="*/ 209 w 356"/>
                <a:gd name="T87" fmla="*/ 23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6" h="328">
                  <a:moveTo>
                    <a:pt x="224" y="273"/>
                  </a:moveTo>
                  <a:cubicBezTo>
                    <a:pt x="213" y="284"/>
                    <a:pt x="195" y="291"/>
                    <a:pt x="181" y="295"/>
                  </a:cubicBezTo>
                  <a:cubicBezTo>
                    <a:pt x="181" y="295"/>
                    <a:pt x="181" y="295"/>
                    <a:pt x="181" y="328"/>
                  </a:cubicBezTo>
                  <a:cubicBezTo>
                    <a:pt x="181" y="328"/>
                    <a:pt x="181" y="328"/>
                    <a:pt x="121" y="328"/>
                  </a:cubicBezTo>
                  <a:cubicBezTo>
                    <a:pt x="121" y="328"/>
                    <a:pt x="121" y="328"/>
                    <a:pt x="121" y="291"/>
                  </a:cubicBezTo>
                  <a:cubicBezTo>
                    <a:pt x="96" y="287"/>
                    <a:pt x="75" y="273"/>
                    <a:pt x="57" y="254"/>
                  </a:cubicBezTo>
                  <a:cubicBezTo>
                    <a:pt x="57" y="254"/>
                    <a:pt x="57" y="254"/>
                    <a:pt x="28" y="269"/>
                  </a:cubicBezTo>
                  <a:cubicBezTo>
                    <a:pt x="28" y="269"/>
                    <a:pt x="28" y="269"/>
                    <a:pt x="0" y="214"/>
                  </a:cubicBezTo>
                  <a:cubicBezTo>
                    <a:pt x="0" y="214"/>
                    <a:pt x="0" y="214"/>
                    <a:pt x="28" y="199"/>
                  </a:cubicBezTo>
                  <a:cubicBezTo>
                    <a:pt x="25" y="188"/>
                    <a:pt x="21" y="177"/>
                    <a:pt x="21" y="162"/>
                  </a:cubicBezTo>
                  <a:cubicBezTo>
                    <a:pt x="21" y="151"/>
                    <a:pt x="25" y="136"/>
                    <a:pt x="28" y="125"/>
                  </a:cubicBezTo>
                  <a:cubicBezTo>
                    <a:pt x="28" y="125"/>
                    <a:pt x="28" y="125"/>
                    <a:pt x="0" y="111"/>
                  </a:cubicBezTo>
                  <a:cubicBezTo>
                    <a:pt x="0" y="111"/>
                    <a:pt x="0" y="111"/>
                    <a:pt x="28" y="55"/>
                  </a:cubicBezTo>
                  <a:cubicBezTo>
                    <a:pt x="28" y="55"/>
                    <a:pt x="28" y="55"/>
                    <a:pt x="57" y="70"/>
                  </a:cubicBezTo>
                  <a:cubicBezTo>
                    <a:pt x="75" y="52"/>
                    <a:pt x="96" y="37"/>
                    <a:pt x="121" y="33"/>
                  </a:cubicBezTo>
                  <a:cubicBezTo>
                    <a:pt x="121" y="33"/>
                    <a:pt x="121" y="33"/>
                    <a:pt x="121" y="0"/>
                  </a:cubicBezTo>
                  <a:cubicBezTo>
                    <a:pt x="121" y="0"/>
                    <a:pt x="121" y="0"/>
                    <a:pt x="181" y="0"/>
                  </a:cubicBezTo>
                  <a:cubicBezTo>
                    <a:pt x="181" y="0"/>
                    <a:pt x="181" y="0"/>
                    <a:pt x="181" y="30"/>
                  </a:cubicBezTo>
                  <a:cubicBezTo>
                    <a:pt x="206" y="37"/>
                    <a:pt x="231" y="52"/>
                    <a:pt x="249" y="70"/>
                  </a:cubicBezTo>
                  <a:cubicBezTo>
                    <a:pt x="249" y="70"/>
                    <a:pt x="249" y="70"/>
                    <a:pt x="274" y="55"/>
                  </a:cubicBezTo>
                  <a:cubicBezTo>
                    <a:pt x="274" y="55"/>
                    <a:pt x="274" y="55"/>
                    <a:pt x="306" y="111"/>
                  </a:cubicBezTo>
                  <a:cubicBezTo>
                    <a:pt x="306" y="111"/>
                    <a:pt x="306" y="111"/>
                    <a:pt x="277" y="125"/>
                  </a:cubicBezTo>
                  <a:cubicBezTo>
                    <a:pt x="281" y="136"/>
                    <a:pt x="282" y="150"/>
                    <a:pt x="282" y="162"/>
                  </a:cubicBezTo>
                  <a:cubicBezTo>
                    <a:pt x="282" y="169"/>
                    <a:pt x="282" y="178"/>
                    <a:pt x="279" y="188"/>
                  </a:cubicBezTo>
                  <a:moveTo>
                    <a:pt x="186" y="100"/>
                  </a:moveTo>
                  <a:cubicBezTo>
                    <a:pt x="176" y="93"/>
                    <a:pt x="165" y="89"/>
                    <a:pt x="150" y="89"/>
                  </a:cubicBezTo>
                  <a:cubicBezTo>
                    <a:pt x="107" y="89"/>
                    <a:pt x="75" y="126"/>
                    <a:pt x="75" y="166"/>
                  </a:cubicBezTo>
                  <a:cubicBezTo>
                    <a:pt x="75" y="195"/>
                    <a:pt x="85" y="217"/>
                    <a:pt x="107" y="231"/>
                  </a:cubicBezTo>
                  <a:moveTo>
                    <a:pt x="209" y="238"/>
                  </a:moveTo>
                  <a:cubicBezTo>
                    <a:pt x="310" y="302"/>
                    <a:pt x="310" y="302"/>
                    <a:pt x="310" y="302"/>
                  </a:cubicBezTo>
                  <a:cubicBezTo>
                    <a:pt x="323" y="310"/>
                    <a:pt x="340" y="307"/>
                    <a:pt x="348" y="294"/>
                  </a:cubicBezTo>
                  <a:cubicBezTo>
                    <a:pt x="356" y="282"/>
                    <a:pt x="353" y="265"/>
                    <a:pt x="340" y="256"/>
                  </a:cubicBezTo>
                  <a:cubicBezTo>
                    <a:pt x="237" y="195"/>
                    <a:pt x="237" y="195"/>
                    <a:pt x="237" y="195"/>
                  </a:cubicBezTo>
                  <a:cubicBezTo>
                    <a:pt x="235" y="194"/>
                    <a:pt x="235" y="194"/>
                    <a:pt x="235" y="194"/>
                  </a:cubicBezTo>
                  <a:cubicBezTo>
                    <a:pt x="236" y="189"/>
                    <a:pt x="235" y="184"/>
                    <a:pt x="234" y="179"/>
                  </a:cubicBezTo>
                  <a:cubicBezTo>
                    <a:pt x="228" y="151"/>
                    <a:pt x="200" y="132"/>
                    <a:pt x="172" y="139"/>
                  </a:cubicBezTo>
                  <a:cubicBezTo>
                    <a:pt x="162" y="141"/>
                    <a:pt x="152" y="146"/>
                    <a:pt x="145" y="153"/>
                  </a:cubicBezTo>
                  <a:cubicBezTo>
                    <a:pt x="194" y="183"/>
                    <a:pt x="194" y="183"/>
                    <a:pt x="194" y="183"/>
                  </a:cubicBezTo>
                  <a:cubicBezTo>
                    <a:pt x="182" y="199"/>
                    <a:pt x="182" y="199"/>
                    <a:pt x="182" y="199"/>
                  </a:cubicBezTo>
                  <a:cubicBezTo>
                    <a:pt x="135" y="169"/>
                    <a:pt x="135" y="169"/>
                    <a:pt x="135" y="169"/>
                  </a:cubicBezTo>
                  <a:cubicBezTo>
                    <a:pt x="131" y="179"/>
                    <a:pt x="129" y="190"/>
                    <a:pt x="132" y="201"/>
                  </a:cubicBezTo>
                  <a:cubicBezTo>
                    <a:pt x="138" y="229"/>
                    <a:pt x="165" y="247"/>
                    <a:pt x="194" y="241"/>
                  </a:cubicBezTo>
                  <a:cubicBezTo>
                    <a:pt x="198" y="240"/>
                    <a:pt x="203" y="239"/>
                    <a:pt x="207" y="237"/>
                  </a:cubicBezTo>
                  <a:lnTo>
                    <a:pt x="209" y="238"/>
                  </a:lnTo>
                  <a:close/>
                </a:path>
              </a:pathLst>
            </a:custGeom>
            <a:noFill/>
            <a:ln w="12700">
              <a:solidFill>
                <a:schemeClr val="accent1"/>
              </a:solidFill>
              <a:headEnd type="none"/>
              <a:tailEnd type="none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  <p:sp>
          <p:nvSpPr>
            <p:cNvPr id="192" name="Freeform 5">
              <a:extLst>
                <a:ext uri="{FF2B5EF4-FFF2-40B4-BE49-F238E27FC236}">
                  <a16:creationId xmlns:a16="http://schemas.microsoft.com/office/drawing/2014/main" id="{42708161-D58A-4D4C-A577-8696733DBA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39328" y="303250"/>
              <a:ext cx="517467" cy="578172"/>
            </a:xfrm>
            <a:custGeom>
              <a:avLst/>
              <a:gdLst>
                <a:gd name="T0" fmla="*/ 48 w 246"/>
                <a:gd name="T1" fmla="*/ 76 h 275"/>
                <a:gd name="T2" fmla="*/ 124 w 246"/>
                <a:gd name="T3" fmla="*/ 0 h 275"/>
                <a:gd name="T4" fmla="*/ 201 w 246"/>
                <a:gd name="T5" fmla="*/ 76 h 275"/>
                <a:gd name="T6" fmla="*/ 124 w 246"/>
                <a:gd name="T7" fmla="*/ 152 h 275"/>
                <a:gd name="T8" fmla="*/ 48 w 246"/>
                <a:gd name="T9" fmla="*/ 76 h 275"/>
                <a:gd name="T10" fmla="*/ 246 w 246"/>
                <a:gd name="T11" fmla="*/ 275 h 275"/>
                <a:gd name="T12" fmla="*/ 123 w 246"/>
                <a:gd name="T13" fmla="*/ 152 h 275"/>
                <a:gd name="T14" fmla="*/ 0 w 246"/>
                <a:gd name="T15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6" h="275">
                  <a:moveTo>
                    <a:pt x="48" y="76"/>
                  </a:moveTo>
                  <a:cubicBezTo>
                    <a:pt x="48" y="34"/>
                    <a:pt x="82" y="0"/>
                    <a:pt x="124" y="0"/>
                  </a:cubicBezTo>
                  <a:cubicBezTo>
                    <a:pt x="166" y="0"/>
                    <a:pt x="201" y="34"/>
                    <a:pt x="201" y="76"/>
                  </a:cubicBezTo>
                  <a:cubicBezTo>
                    <a:pt x="201" y="118"/>
                    <a:pt x="166" y="152"/>
                    <a:pt x="124" y="152"/>
                  </a:cubicBezTo>
                  <a:cubicBezTo>
                    <a:pt x="82" y="152"/>
                    <a:pt x="48" y="118"/>
                    <a:pt x="48" y="76"/>
                  </a:cubicBezTo>
                  <a:close/>
                  <a:moveTo>
                    <a:pt x="246" y="275"/>
                  </a:moveTo>
                  <a:cubicBezTo>
                    <a:pt x="246" y="207"/>
                    <a:pt x="191" y="152"/>
                    <a:pt x="123" y="152"/>
                  </a:cubicBezTo>
                  <a:cubicBezTo>
                    <a:pt x="55" y="152"/>
                    <a:pt x="0" y="207"/>
                    <a:pt x="0" y="275"/>
                  </a:cubicBezTo>
                </a:path>
              </a:pathLst>
            </a:custGeom>
            <a:solidFill>
              <a:schemeClr val="bg1"/>
            </a:solidFill>
            <a:ln w="127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BFECA14A-8C14-4349-A313-1AE53C55353B}"/>
              </a:ext>
            </a:extLst>
          </p:cNvPr>
          <p:cNvGrpSpPr/>
          <p:nvPr/>
        </p:nvGrpSpPr>
        <p:grpSpPr>
          <a:xfrm>
            <a:off x="5707879" y="2284173"/>
            <a:ext cx="502920" cy="361358"/>
            <a:chOff x="10268712" y="1254226"/>
            <a:chExt cx="804672" cy="578172"/>
          </a:xfrm>
        </p:grpSpPr>
        <p:grpSp>
          <p:nvGrpSpPr>
            <p:cNvPr id="194" name="Group 11">
              <a:extLst>
                <a:ext uri="{FF2B5EF4-FFF2-40B4-BE49-F238E27FC236}">
                  <a16:creationId xmlns:a16="http://schemas.microsoft.com/office/drawing/2014/main" id="{9974C1ED-FF66-4DB2-8D24-60E91230381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10607090" y="1257647"/>
              <a:ext cx="466294" cy="507929"/>
              <a:chOff x="3861" y="4291602"/>
              <a:chExt cx="112" cy="244433"/>
            </a:xfrm>
          </p:grpSpPr>
          <p:sp>
            <p:nvSpPr>
              <p:cNvPr id="196" name="Freeform 12">
                <a:extLst>
                  <a:ext uri="{FF2B5EF4-FFF2-40B4-BE49-F238E27FC236}">
                    <a16:creationId xmlns:a16="http://schemas.microsoft.com/office/drawing/2014/main" id="{14E7BF12-5327-408A-A695-4E11198D50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61" y="4291602"/>
                <a:ext cx="112" cy="244433"/>
              </a:xfrm>
              <a:custGeom>
                <a:avLst/>
                <a:gdLst>
                  <a:gd name="T0" fmla="*/ 24 w 80"/>
                  <a:gd name="T1" fmla="*/ 36 h 88"/>
                  <a:gd name="T2" fmla="*/ 4 w 80"/>
                  <a:gd name="T3" fmla="*/ 74 h 88"/>
                  <a:gd name="T4" fmla="*/ 12 w 80"/>
                  <a:gd name="T5" fmla="*/ 88 h 88"/>
                  <a:gd name="T6" fmla="*/ 68 w 80"/>
                  <a:gd name="T7" fmla="*/ 88 h 88"/>
                  <a:gd name="T8" fmla="*/ 76 w 80"/>
                  <a:gd name="T9" fmla="*/ 74 h 88"/>
                  <a:gd name="T10" fmla="*/ 56 w 80"/>
                  <a:gd name="T11" fmla="*/ 36 h 88"/>
                  <a:gd name="T12" fmla="*/ 56 w 80"/>
                  <a:gd name="T13" fmla="*/ 0 h 88"/>
                  <a:gd name="T14" fmla="*/ 24 w 80"/>
                  <a:gd name="T15" fmla="*/ 0 h 88"/>
                  <a:gd name="T16" fmla="*/ 24 w 80"/>
                  <a:gd name="T17" fmla="*/ 36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0" h="88">
                    <a:moveTo>
                      <a:pt x="24" y="36"/>
                    </a:moveTo>
                    <a:cubicBezTo>
                      <a:pt x="4" y="74"/>
                      <a:pt x="4" y="74"/>
                      <a:pt x="4" y="74"/>
                    </a:cubicBezTo>
                    <a:cubicBezTo>
                      <a:pt x="0" y="80"/>
                      <a:pt x="5" y="88"/>
                      <a:pt x="12" y="88"/>
                    </a:cubicBezTo>
                    <a:cubicBezTo>
                      <a:pt x="68" y="88"/>
                      <a:pt x="68" y="88"/>
                      <a:pt x="68" y="88"/>
                    </a:cubicBezTo>
                    <a:cubicBezTo>
                      <a:pt x="75" y="88"/>
                      <a:pt x="80" y="80"/>
                      <a:pt x="76" y="74"/>
                    </a:cubicBezTo>
                    <a:cubicBezTo>
                      <a:pt x="56" y="36"/>
                      <a:pt x="56" y="36"/>
                      <a:pt x="56" y="36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24" y="0"/>
                      <a:pt x="24" y="0"/>
                      <a:pt x="24" y="0"/>
                    </a:cubicBezTo>
                    <a:lnTo>
                      <a:pt x="24" y="36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197" name="Line 13">
                <a:extLst>
                  <a:ext uri="{FF2B5EF4-FFF2-40B4-BE49-F238E27FC236}">
                    <a16:creationId xmlns:a16="http://schemas.microsoft.com/office/drawing/2014/main" id="{BA83800C-8600-4A26-AC84-AB5E3F7559E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72" y="4469918"/>
                <a:ext cx="90" cy="0"/>
              </a:xfrm>
              <a:prstGeom prst="line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198" name="Line 14">
                <a:extLst>
                  <a:ext uri="{FF2B5EF4-FFF2-40B4-BE49-F238E27FC236}">
                    <a16:creationId xmlns:a16="http://schemas.microsoft.com/office/drawing/2014/main" id="{3B1A8ED1-DC16-4B90-B5E0-B5427DE1450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23" y="4335680"/>
                <a:ext cx="16" cy="0"/>
              </a:xfrm>
              <a:prstGeom prst="line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199" name="Line 15">
                <a:extLst>
                  <a:ext uri="{FF2B5EF4-FFF2-40B4-BE49-F238E27FC236}">
                    <a16:creationId xmlns:a16="http://schemas.microsoft.com/office/drawing/2014/main" id="{9C7CA43B-C9E6-40BA-B5B3-41644AEF26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23" y="4379758"/>
                <a:ext cx="16" cy="0"/>
              </a:xfrm>
              <a:prstGeom prst="line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00" name="Line 16">
                <a:extLst>
                  <a:ext uri="{FF2B5EF4-FFF2-40B4-BE49-F238E27FC236}">
                    <a16:creationId xmlns:a16="http://schemas.microsoft.com/office/drawing/2014/main" id="{9E45A68A-C242-4E6C-A2A0-335993C2628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923" y="4425840"/>
                <a:ext cx="28" cy="0"/>
              </a:xfrm>
              <a:prstGeom prst="line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01" name="Line 17">
                <a:extLst>
                  <a:ext uri="{FF2B5EF4-FFF2-40B4-BE49-F238E27FC236}">
                    <a16:creationId xmlns:a16="http://schemas.microsoft.com/office/drawing/2014/main" id="{12261218-B93E-42BF-A6C4-7569B7707BD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83" y="4291602"/>
                <a:ext cx="68" cy="0"/>
              </a:xfrm>
              <a:prstGeom prst="line">
                <a:avLst/>
              </a:prstGeom>
              <a:no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0" cap="none" spc="0" normalizeH="0" baseline="0" noProof="0">
                  <a:ln>
                    <a:noFill/>
                  </a:ln>
                  <a:solidFill>
                    <a:srgbClr val="353535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  <p:sp>
          <p:nvSpPr>
            <p:cNvPr id="195" name="Freeform 5">
              <a:extLst>
                <a:ext uri="{FF2B5EF4-FFF2-40B4-BE49-F238E27FC236}">
                  <a16:creationId xmlns:a16="http://schemas.microsoft.com/office/drawing/2014/main" id="{56F84BC6-29A5-47B4-B63A-E67E8F4706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68712" y="1254226"/>
              <a:ext cx="517467" cy="578172"/>
            </a:xfrm>
            <a:custGeom>
              <a:avLst/>
              <a:gdLst>
                <a:gd name="T0" fmla="*/ 48 w 246"/>
                <a:gd name="T1" fmla="*/ 76 h 275"/>
                <a:gd name="T2" fmla="*/ 124 w 246"/>
                <a:gd name="T3" fmla="*/ 0 h 275"/>
                <a:gd name="T4" fmla="*/ 201 w 246"/>
                <a:gd name="T5" fmla="*/ 76 h 275"/>
                <a:gd name="T6" fmla="*/ 124 w 246"/>
                <a:gd name="T7" fmla="*/ 152 h 275"/>
                <a:gd name="T8" fmla="*/ 48 w 246"/>
                <a:gd name="T9" fmla="*/ 76 h 275"/>
                <a:gd name="T10" fmla="*/ 246 w 246"/>
                <a:gd name="T11" fmla="*/ 275 h 275"/>
                <a:gd name="T12" fmla="*/ 123 w 246"/>
                <a:gd name="T13" fmla="*/ 152 h 275"/>
                <a:gd name="T14" fmla="*/ 0 w 246"/>
                <a:gd name="T15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6" h="275">
                  <a:moveTo>
                    <a:pt x="48" y="76"/>
                  </a:moveTo>
                  <a:cubicBezTo>
                    <a:pt x="48" y="34"/>
                    <a:pt x="82" y="0"/>
                    <a:pt x="124" y="0"/>
                  </a:cubicBezTo>
                  <a:cubicBezTo>
                    <a:pt x="166" y="0"/>
                    <a:pt x="201" y="34"/>
                    <a:pt x="201" y="76"/>
                  </a:cubicBezTo>
                  <a:cubicBezTo>
                    <a:pt x="201" y="118"/>
                    <a:pt x="166" y="152"/>
                    <a:pt x="124" y="152"/>
                  </a:cubicBezTo>
                  <a:cubicBezTo>
                    <a:pt x="82" y="152"/>
                    <a:pt x="48" y="118"/>
                    <a:pt x="48" y="76"/>
                  </a:cubicBezTo>
                  <a:close/>
                  <a:moveTo>
                    <a:pt x="246" y="275"/>
                  </a:moveTo>
                  <a:cubicBezTo>
                    <a:pt x="246" y="207"/>
                    <a:pt x="191" y="152"/>
                    <a:pt x="123" y="152"/>
                  </a:cubicBezTo>
                  <a:cubicBezTo>
                    <a:pt x="55" y="152"/>
                    <a:pt x="0" y="207"/>
                    <a:pt x="0" y="275"/>
                  </a:cubicBezTo>
                </a:path>
              </a:pathLst>
            </a:custGeom>
            <a:solidFill>
              <a:schemeClr val="bg1"/>
            </a:solidFill>
            <a:ln w="127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</p:grpSp>
      <p:grpSp>
        <p:nvGrpSpPr>
          <p:cNvPr id="202" name="Group 201">
            <a:extLst>
              <a:ext uri="{FF2B5EF4-FFF2-40B4-BE49-F238E27FC236}">
                <a16:creationId xmlns:a16="http://schemas.microsoft.com/office/drawing/2014/main" id="{88070708-B166-4833-A63F-B5E80BBF26D9}"/>
              </a:ext>
            </a:extLst>
          </p:cNvPr>
          <p:cNvGrpSpPr/>
          <p:nvPr/>
        </p:nvGrpSpPr>
        <p:grpSpPr>
          <a:xfrm>
            <a:off x="7978217" y="2234285"/>
            <a:ext cx="554668" cy="377171"/>
            <a:chOff x="9151662" y="1184065"/>
            <a:chExt cx="554668" cy="377171"/>
          </a:xfrm>
        </p:grpSpPr>
        <p:grpSp>
          <p:nvGrpSpPr>
            <p:cNvPr id="219" name="Group 4">
              <a:extLst>
                <a:ext uri="{FF2B5EF4-FFF2-40B4-BE49-F238E27FC236}">
                  <a16:creationId xmlns:a16="http://schemas.microsoft.com/office/drawing/2014/main" id="{C6D220A9-E158-4B4F-B262-1CFF925F7AF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9396633" y="1190427"/>
              <a:ext cx="309697" cy="302323"/>
              <a:chOff x="1759" y="236"/>
              <a:chExt cx="252" cy="246"/>
            </a:xfrm>
            <a:noFill/>
          </p:grpSpPr>
          <p:sp>
            <p:nvSpPr>
              <p:cNvPr id="221" name="Freeform 5">
                <a:extLst>
                  <a:ext uri="{FF2B5EF4-FFF2-40B4-BE49-F238E27FC236}">
                    <a16:creationId xmlns:a16="http://schemas.microsoft.com/office/drawing/2014/main" id="{087426E8-22CB-4740-8EA2-7E79F76FED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9" y="236"/>
                <a:ext cx="252" cy="246"/>
              </a:xfrm>
              <a:custGeom>
                <a:avLst/>
                <a:gdLst>
                  <a:gd name="T0" fmla="*/ 0 w 252"/>
                  <a:gd name="T1" fmla="*/ 0 h 246"/>
                  <a:gd name="T2" fmla="*/ 0 w 252"/>
                  <a:gd name="T3" fmla="*/ 246 h 246"/>
                  <a:gd name="T4" fmla="*/ 252 w 252"/>
                  <a:gd name="T5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52" h="246">
                    <a:moveTo>
                      <a:pt x="0" y="0"/>
                    </a:moveTo>
                    <a:lnTo>
                      <a:pt x="0" y="246"/>
                    </a:lnTo>
                    <a:lnTo>
                      <a:pt x="252" y="246"/>
                    </a:lnTo>
                  </a:path>
                </a:pathLst>
              </a:custGeom>
              <a:grp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72421" tIns="36211" rIns="72421" bIns="3621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21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43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22" name="Rectangle 6">
                <a:extLst>
                  <a:ext uri="{FF2B5EF4-FFF2-40B4-BE49-F238E27FC236}">
                    <a16:creationId xmlns:a16="http://schemas.microsoft.com/office/drawing/2014/main" id="{C41AE70E-CCC5-4012-87EE-D78D46E468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9" y="376"/>
                <a:ext cx="32" cy="106"/>
              </a:xfrm>
              <a:prstGeom prst="rect">
                <a:avLst/>
              </a:prstGeom>
              <a:grp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72421" tIns="36211" rIns="72421" bIns="3621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21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43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23" name="Rectangle 7">
                <a:extLst>
                  <a:ext uri="{FF2B5EF4-FFF2-40B4-BE49-F238E27FC236}">
                    <a16:creationId xmlns:a16="http://schemas.microsoft.com/office/drawing/2014/main" id="{3BB82065-89DA-4276-83E9-345666DEC11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2" y="283"/>
                <a:ext cx="33" cy="199"/>
              </a:xfrm>
              <a:prstGeom prst="rect">
                <a:avLst/>
              </a:prstGeom>
              <a:grp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72421" tIns="36211" rIns="72421" bIns="3621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21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43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  <p:sp>
            <p:nvSpPr>
              <p:cNvPr id="224" name="Rectangle 8">
                <a:extLst>
                  <a:ext uri="{FF2B5EF4-FFF2-40B4-BE49-F238E27FC236}">
                    <a16:creationId xmlns:a16="http://schemas.microsoft.com/office/drawing/2014/main" id="{C81E81EE-105D-4A76-A964-A547F2F69C9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26" y="324"/>
                <a:ext cx="33" cy="158"/>
              </a:xfrm>
              <a:prstGeom prst="rect">
                <a:avLst/>
              </a:prstGeom>
              <a:grpFill/>
              <a:ln w="12700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/>
            </p:spPr>
            <p:txBody>
              <a:bodyPr vert="horz" wrap="square" lIns="72421" tIns="36211" rIns="72421" bIns="36211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89621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43" b="0" i="0" u="none" strike="noStrike" kern="0" cap="none" spc="0" normalizeH="0" baseline="0" noProof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 Semilight"/>
                  <a:ea typeface="+mn-ea"/>
                  <a:cs typeface="+mn-cs"/>
                </a:endParaRPr>
              </a:p>
            </p:txBody>
          </p:sp>
        </p:grpSp>
        <p:sp>
          <p:nvSpPr>
            <p:cNvPr id="220" name="Freeform 5">
              <a:extLst>
                <a:ext uri="{FF2B5EF4-FFF2-40B4-BE49-F238E27FC236}">
                  <a16:creationId xmlns:a16="http://schemas.microsoft.com/office/drawing/2014/main" id="{DD5803B4-9800-4E61-A1AE-C7BC7EDE78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51662" y="1184065"/>
              <a:ext cx="337570" cy="377171"/>
            </a:xfrm>
            <a:custGeom>
              <a:avLst/>
              <a:gdLst>
                <a:gd name="T0" fmla="*/ 48 w 246"/>
                <a:gd name="T1" fmla="*/ 76 h 275"/>
                <a:gd name="T2" fmla="*/ 124 w 246"/>
                <a:gd name="T3" fmla="*/ 0 h 275"/>
                <a:gd name="T4" fmla="*/ 201 w 246"/>
                <a:gd name="T5" fmla="*/ 76 h 275"/>
                <a:gd name="T6" fmla="*/ 124 w 246"/>
                <a:gd name="T7" fmla="*/ 152 h 275"/>
                <a:gd name="T8" fmla="*/ 48 w 246"/>
                <a:gd name="T9" fmla="*/ 76 h 275"/>
                <a:gd name="T10" fmla="*/ 246 w 246"/>
                <a:gd name="T11" fmla="*/ 275 h 275"/>
                <a:gd name="T12" fmla="*/ 123 w 246"/>
                <a:gd name="T13" fmla="*/ 152 h 275"/>
                <a:gd name="T14" fmla="*/ 0 w 246"/>
                <a:gd name="T15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6" h="275">
                  <a:moveTo>
                    <a:pt x="48" y="76"/>
                  </a:moveTo>
                  <a:cubicBezTo>
                    <a:pt x="48" y="34"/>
                    <a:pt x="82" y="0"/>
                    <a:pt x="124" y="0"/>
                  </a:cubicBezTo>
                  <a:cubicBezTo>
                    <a:pt x="166" y="0"/>
                    <a:pt x="201" y="34"/>
                    <a:pt x="201" y="76"/>
                  </a:cubicBezTo>
                  <a:cubicBezTo>
                    <a:pt x="201" y="118"/>
                    <a:pt x="166" y="152"/>
                    <a:pt x="124" y="152"/>
                  </a:cubicBezTo>
                  <a:cubicBezTo>
                    <a:pt x="82" y="152"/>
                    <a:pt x="48" y="118"/>
                    <a:pt x="48" y="76"/>
                  </a:cubicBezTo>
                  <a:close/>
                  <a:moveTo>
                    <a:pt x="246" y="275"/>
                  </a:moveTo>
                  <a:cubicBezTo>
                    <a:pt x="246" y="207"/>
                    <a:pt x="191" y="152"/>
                    <a:pt x="123" y="152"/>
                  </a:cubicBezTo>
                  <a:cubicBezTo>
                    <a:pt x="55" y="152"/>
                    <a:pt x="0" y="207"/>
                    <a:pt x="0" y="275"/>
                  </a:cubicBezTo>
                </a:path>
              </a:pathLst>
            </a:custGeom>
            <a:solidFill>
              <a:schemeClr val="bg1"/>
            </a:solidFill>
            <a:ln w="127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light"/>
                <a:ea typeface="+mn-ea"/>
                <a:cs typeface="+mn-cs"/>
              </a:endParaRPr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88E672A-5D82-40BB-B9DF-4DAC97A83188}"/>
              </a:ext>
            </a:extLst>
          </p:cNvPr>
          <p:cNvCxnSpPr/>
          <p:nvPr/>
        </p:nvCxnSpPr>
        <p:spPr>
          <a:xfrm>
            <a:off x="4414474" y="2722218"/>
            <a:ext cx="89182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Arrow Connector 224">
            <a:extLst>
              <a:ext uri="{FF2B5EF4-FFF2-40B4-BE49-F238E27FC236}">
                <a16:creationId xmlns:a16="http://schemas.microsoft.com/office/drawing/2014/main" id="{BABC0979-C8F7-492A-B7B9-7B350C64251B}"/>
              </a:ext>
            </a:extLst>
          </p:cNvPr>
          <p:cNvCxnSpPr/>
          <p:nvPr/>
        </p:nvCxnSpPr>
        <p:spPr>
          <a:xfrm>
            <a:off x="6598874" y="2731867"/>
            <a:ext cx="89182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Rectangle 230">
            <a:extLst>
              <a:ext uri="{FF2B5EF4-FFF2-40B4-BE49-F238E27FC236}">
                <a16:creationId xmlns:a16="http://schemas.microsoft.com/office/drawing/2014/main" id="{FE17A071-A113-4A99-AB11-8ADD8F1B3802}"/>
              </a:ext>
            </a:extLst>
          </p:cNvPr>
          <p:cNvSpPr/>
          <p:nvPr/>
        </p:nvSpPr>
        <p:spPr>
          <a:xfrm>
            <a:off x="5085319" y="4150054"/>
            <a:ext cx="160960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JOB SCHEDULER</a:t>
            </a:r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81BBA7CE-5D2B-496C-B4FF-7FF4711BD31C}"/>
              </a:ext>
            </a:extLst>
          </p:cNvPr>
          <p:cNvSpPr/>
          <p:nvPr/>
        </p:nvSpPr>
        <p:spPr>
          <a:xfrm>
            <a:off x="7248132" y="4154828"/>
            <a:ext cx="160960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NOTIFICATION &amp; LOGS</a:t>
            </a:r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E3C1D40C-21EC-43D2-AC3A-E663BB21D149}"/>
              </a:ext>
            </a:extLst>
          </p:cNvPr>
          <p:cNvSpPr/>
          <p:nvPr/>
        </p:nvSpPr>
        <p:spPr>
          <a:xfrm>
            <a:off x="5385128" y="2642514"/>
            <a:ext cx="117397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DATA SCIENTIST</a:t>
            </a:r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C09F5361-6499-4020-B354-731B57771C6B}"/>
              </a:ext>
            </a:extLst>
          </p:cNvPr>
          <p:cNvSpPr/>
          <p:nvPr/>
        </p:nvSpPr>
        <p:spPr>
          <a:xfrm>
            <a:off x="7653681" y="2629546"/>
            <a:ext cx="141381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 Semibold" charset="0"/>
                <a:ea typeface="Segoe UI Semibold" charset="0"/>
                <a:cs typeface="Segoe UI Semibold" charset="0"/>
              </a:rPr>
              <a:t>BUSINESS ANALYST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6B716EB-A1B9-4E4F-BE0E-11CC2D2CAAA8}"/>
              </a:ext>
            </a:extLst>
          </p:cNvPr>
          <p:cNvSpPr/>
          <p:nvPr/>
        </p:nvSpPr>
        <p:spPr>
          <a:xfrm>
            <a:off x="3085844" y="3754267"/>
            <a:ext cx="274431" cy="2744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DC2C3294-024E-46E3-8278-479FA625786C}"/>
              </a:ext>
            </a:extLst>
          </p:cNvPr>
          <p:cNvSpPr/>
          <p:nvPr/>
        </p:nvSpPr>
        <p:spPr>
          <a:xfrm>
            <a:off x="3611561" y="3750864"/>
            <a:ext cx="274431" cy="2744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C10FE34B-412D-4255-97F5-594A012EF537}"/>
              </a:ext>
            </a:extLst>
          </p:cNvPr>
          <p:cNvSpPr/>
          <p:nvPr/>
        </p:nvSpPr>
        <p:spPr>
          <a:xfrm>
            <a:off x="4100490" y="3750863"/>
            <a:ext cx="274431" cy="274431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857B09A-3F9A-4431-BAD6-F42EE7CA39B9}"/>
              </a:ext>
            </a:extLst>
          </p:cNvPr>
          <p:cNvCxnSpPr>
            <a:cxnSpLocks/>
          </p:cNvCxnSpPr>
          <p:nvPr/>
        </p:nvCxnSpPr>
        <p:spPr>
          <a:xfrm>
            <a:off x="3360275" y="3888078"/>
            <a:ext cx="231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C96F85CD-F47F-4D7C-AE8A-699F856E0492}"/>
              </a:ext>
            </a:extLst>
          </p:cNvPr>
          <p:cNvCxnSpPr>
            <a:cxnSpLocks/>
          </p:cNvCxnSpPr>
          <p:nvPr/>
        </p:nvCxnSpPr>
        <p:spPr>
          <a:xfrm>
            <a:off x="3885992" y="3879463"/>
            <a:ext cx="23103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phic 22" descr="Clock">
            <a:extLst>
              <a:ext uri="{FF2B5EF4-FFF2-40B4-BE49-F238E27FC236}">
                <a16:creationId xmlns:a16="http://schemas.microsoft.com/office/drawing/2014/main" id="{C56B9A26-1B83-4BC1-9C65-C2695913F2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24899" y="3620535"/>
            <a:ext cx="546696" cy="546696"/>
          </a:xfrm>
          <a:prstGeom prst="rect">
            <a:avLst/>
          </a:prstGeom>
        </p:spPr>
      </p:pic>
      <p:pic>
        <p:nvPicPr>
          <p:cNvPr id="25" name="Graphic 24" descr="Warning">
            <a:extLst>
              <a:ext uri="{FF2B5EF4-FFF2-40B4-BE49-F238E27FC236}">
                <a16:creationId xmlns:a16="http://schemas.microsoft.com/office/drawing/2014/main" id="{5A565B5D-4600-438D-AA6F-3005969C35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818651" y="3659103"/>
            <a:ext cx="493022" cy="493022"/>
          </a:xfrm>
          <a:prstGeom prst="rect">
            <a:avLst/>
          </a:prstGeom>
        </p:spPr>
      </p:pic>
      <p:sp>
        <p:nvSpPr>
          <p:cNvPr id="238" name="TextBox 237">
            <a:extLst>
              <a:ext uri="{FF2B5EF4-FFF2-40B4-BE49-F238E27FC236}">
                <a16:creationId xmlns:a16="http://schemas.microsoft.com/office/drawing/2014/main" id="{10CEAE7D-7680-48CF-964E-5FB8BB311FF1}"/>
              </a:ext>
            </a:extLst>
          </p:cNvPr>
          <p:cNvSpPr txBox="1"/>
          <p:nvPr/>
        </p:nvSpPr>
        <p:spPr>
          <a:xfrm>
            <a:off x="4662593" y="6294008"/>
            <a:ext cx="3039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505050"/>
                </a:solidFill>
                <a:latin typeface="Calibri Light" panose="020F0302020204030204"/>
              </a:rPr>
              <a:t>Build on secure &amp; trusted cloud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0DC95295-3153-41CE-A498-01DB75AD0167}"/>
              </a:ext>
            </a:extLst>
          </p:cNvPr>
          <p:cNvSpPr txBox="1"/>
          <p:nvPr/>
        </p:nvSpPr>
        <p:spPr>
          <a:xfrm>
            <a:off x="9133531" y="6296636"/>
            <a:ext cx="1952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505050"/>
                </a:solidFill>
                <a:latin typeface="Calibri Light" panose="020F0302020204030204"/>
              </a:rPr>
              <a:t>Scale without limits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3E83755-E6EE-4BD9-8BCF-D815709AAA34}"/>
              </a:ext>
            </a:extLst>
          </p:cNvPr>
          <p:cNvSpPr/>
          <p:nvPr/>
        </p:nvSpPr>
        <p:spPr>
          <a:xfrm>
            <a:off x="230201" y="5958108"/>
            <a:ext cx="11784254" cy="2154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4AD90AEC-EFA0-4579-BB2F-D5E445BD03C3}"/>
              </a:ext>
            </a:extLst>
          </p:cNvPr>
          <p:cNvSpPr/>
          <p:nvPr/>
        </p:nvSpPr>
        <p:spPr>
          <a:xfrm rot="5400000">
            <a:off x="5964855" y="398866"/>
            <a:ext cx="271640" cy="11408939"/>
          </a:xfrm>
          <a:prstGeom prst="rightBrace">
            <a:avLst>
              <a:gd name="adj1" fmla="val 48460"/>
              <a:gd name="adj2" fmla="val 49841"/>
            </a:avLst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Title 1">
            <a:extLst>
              <a:ext uri="{FF2B5EF4-FFF2-40B4-BE49-F238E27FC236}">
                <a16:creationId xmlns:a16="http://schemas.microsoft.com/office/drawing/2014/main" id="{E4B4DC97-3EBB-4DA5-B8DF-1E36FFBF55BB}"/>
              </a:ext>
            </a:extLst>
          </p:cNvPr>
          <p:cNvSpPr txBox="1">
            <a:spLocks/>
          </p:cNvSpPr>
          <p:nvPr/>
        </p:nvSpPr>
        <p:spPr>
          <a:xfrm>
            <a:off x="268080" y="277696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ctr">
            <a:normAutofit/>
          </a:bodyPr>
          <a:lstStyle>
            <a:lvl1pPr algn="l" defTabSz="91419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 defTabSz="914367" fontAlgn="base">
              <a:spcAft>
                <a:spcPct val="0"/>
              </a:spcAft>
            </a:pPr>
            <a:r>
              <a:rPr lang="en-US" sz="2400" cap="all" spc="800" dirty="0">
                <a:solidFill>
                  <a:srgbClr val="0078D7"/>
                </a:solidFill>
                <a:latin typeface="Segoe UI Light" charset="0"/>
                <a:cs typeface="Segoe UI Light" charset="0"/>
              </a:rPr>
              <a:t>Azure Databricks</a:t>
            </a:r>
          </a:p>
        </p:txBody>
      </p:sp>
    </p:spTree>
    <p:extLst>
      <p:ext uri="{BB962C8B-B14F-4D97-AF65-F5344CB8AC3E}">
        <p14:creationId xmlns:p14="http://schemas.microsoft.com/office/powerpoint/2010/main" val="766427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7D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492" y="544130"/>
            <a:ext cx="11653523" cy="1098762"/>
          </a:xfrm>
        </p:spPr>
        <p:txBody>
          <a:bodyPr/>
          <a:lstStyle/>
          <a:p>
            <a:r>
              <a:rPr lang="en-US" sz="6600" b="1" dirty="0"/>
              <a:t>Spark on Azure Options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3AB90A11-6038-43A5-90BB-25A62F513902}"/>
              </a:ext>
            </a:extLst>
          </p:cNvPr>
          <p:cNvSpPr txBox="1">
            <a:spLocks/>
          </p:cNvSpPr>
          <p:nvPr/>
        </p:nvSpPr>
        <p:spPr>
          <a:xfrm>
            <a:off x="365492" y="2173031"/>
            <a:ext cx="10715592" cy="1792326"/>
          </a:xfrm>
          <a:prstGeom prst="rect">
            <a:avLst/>
          </a:prstGeom>
        </p:spPr>
        <p:txBody>
          <a:bodyPr/>
          <a:lstStyle>
            <a:lvl1pPr marL="336145" marR="0" indent="-336145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392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72691" marR="0" indent="-236546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2pPr>
            <a:lvl3pPr marL="784338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961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3pPr>
            <a:lvl4pPr marL="1008435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4pPr>
            <a:lvl5pPr marL="1232531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76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HDInsight Spark</a:t>
            </a:r>
          </a:p>
          <a:p>
            <a:endParaRPr lang="en-US" b="1" u="sng" dirty="0"/>
          </a:p>
          <a:p>
            <a:r>
              <a:rPr lang="en-US" b="1" u="sng" dirty="0"/>
              <a:t>Azure Databricks</a:t>
            </a:r>
          </a:p>
          <a:p>
            <a:endParaRPr lang="en-US" b="1" u="sng" dirty="0"/>
          </a:p>
          <a:p>
            <a:r>
              <a:rPr lang="en-US" dirty="0"/>
              <a:t>Spark on Azure Batch using Docker</a:t>
            </a:r>
          </a:p>
          <a:p>
            <a:pPr marL="336145" lvl="1" indent="0">
              <a:buNone/>
            </a:pPr>
            <a:r>
              <a:rPr lang="en-US" dirty="0"/>
              <a:t>https://azure.microsoft.com/en-us/blog/on-demand-spark-clusters-on-docker/</a:t>
            </a:r>
          </a:p>
          <a:p>
            <a:r>
              <a:rPr lang="en-US" dirty="0"/>
              <a:t>Spark IaaS ( Hortonworks, Cloudera, </a:t>
            </a:r>
            <a:r>
              <a:rPr lang="en-US" dirty="0" err="1"/>
              <a:t>Mapr</a:t>
            </a:r>
            <a:r>
              <a:rPr lang="en-US" dirty="0"/>
              <a:t> ) </a:t>
            </a:r>
          </a:p>
        </p:txBody>
      </p:sp>
    </p:spTree>
    <p:extLst>
      <p:ext uri="{BB962C8B-B14F-4D97-AF65-F5344CB8AC3E}">
        <p14:creationId xmlns:p14="http://schemas.microsoft.com/office/powerpoint/2010/main" val="164311251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18004" y="1488656"/>
            <a:ext cx="4679695" cy="467136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45713" rIns="91427" bIns="457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61536" y="1488656"/>
            <a:ext cx="5136896" cy="467136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45713" rIns="91427" bIns="457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3686" y="1542084"/>
            <a:ext cx="5134746" cy="5714676"/>
          </a:xfrm>
        </p:spPr>
        <p:txBody>
          <a:bodyPr/>
          <a:lstStyle/>
          <a:p>
            <a:pPr marL="0" indent="0" algn="ctr">
              <a:buNone/>
            </a:pPr>
            <a:r>
              <a:rPr lang="en-US" sz="1568" b="1" dirty="0">
                <a:solidFill>
                  <a:schemeClr val="bg1"/>
                </a:solidFill>
              </a:rPr>
              <a:t>Azure HDInsight</a:t>
            </a:r>
          </a:p>
          <a:p>
            <a:pPr marL="0" indent="0" algn="ctr">
              <a:buNone/>
            </a:pPr>
            <a:endParaRPr lang="en-US" sz="1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200" b="1" dirty="0">
                <a:solidFill>
                  <a:srgbClr val="0070C0"/>
                </a:solidFill>
              </a:rPr>
              <a:t>What It Is</a:t>
            </a:r>
          </a:p>
          <a:p>
            <a:pPr indent="-173702"/>
            <a:r>
              <a:rPr lang="en-US" sz="1200" dirty="0"/>
              <a:t>Hortonworks distribution as a first party service on Azure</a:t>
            </a:r>
          </a:p>
          <a:p>
            <a:pPr indent="-173702"/>
            <a:r>
              <a:rPr lang="en-US" sz="1200" dirty="0"/>
              <a:t>Big Data engines support </a:t>
            </a:r>
            <a:r>
              <a:rPr lang="mr-IN" sz="1200" dirty="0"/>
              <a:t>–</a:t>
            </a:r>
            <a:r>
              <a:rPr lang="en-US" sz="1200" dirty="0"/>
              <a:t> Hadoop Projects, Hive on </a:t>
            </a:r>
            <a:r>
              <a:rPr lang="en-US" sz="1200" dirty="0" err="1"/>
              <a:t>Tez</a:t>
            </a:r>
            <a:r>
              <a:rPr lang="en-US" sz="1200" dirty="0"/>
              <a:t>, Hive LLAP, Spark, HBase, Storm, Kafka, R Server</a:t>
            </a:r>
          </a:p>
          <a:p>
            <a:pPr indent="-173702"/>
            <a:r>
              <a:rPr lang="en-US" sz="1200" dirty="0"/>
              <a:t>Best-in-class developer tooling and Monitoring capabilities</a:t>
            </a:r>
          </a:p>
          <a:p>
            <a:pPr indent="-173702"/>
            <a:r>
              <a:rPr lang="en-US" sz="1200" b="1" dirty="0"/>
              <a:t>Enterprise Features</a:t>
            </a:r>
          </a:p>
          <a:p>
            <a:pPr marL="454827" lvl="1" indent="-171417">
              <a:buFont typeface="Arial" charset="0"/>
              <a:buChar char="•"/>
            </a:pPr>
            <a:r>
              <a:rPr lang="en-US" sz="1200" dirty="0"/>
              <a:t>VNET support (join existing VNETs)</a:t>
            </a:r>
          </a:p>
          <a:p>
            <a:pPr marL="454827" lvl="1" indent="-171417">
              <a:buFont typeface="Arial" charset="0"/>
              <a:buChar char="•"/>
            </a:pPr>
            <a:r>
              <a:rPr lang="en-US" sz="1200" dirty="0"/>
              <a:t>Ranger support (Kerberos based Security)</a:t>
            </a:r>
          </a:p>
          <a:p>
            <a:pPr marL="454827" lvl="1" indent="-171417">
              <a:buFont typeface="Arial" charset="0"/>
              <a:buChar char="•"/>
            </a:pPr>
            <a:r>
              <a:rPr lang="en-US" sz="1200" dirty="0"/>
              <a:t>Log Analytics via OMS</a:t>
            </a:r>
          </a:p>
          <a:p>
            <a:pPr marL="454827" lvl="1" indent="-171417">
              <a:buFont typeface="Arial" charset="0"/>
              <a:buChar char="•"/>
            </a:pPr>
            <a:r>
              <a:rPr lang="en-US" sz="1200" dirty="0"/>
              <a:t>Orchestration via Azure Data Factory</a:t>
            </a:r>
          </a:p>
          <a:p>
            <a:pPr marL="454827" lvl="1" indent="-171417">
              <a:buFont typeface="Arial" charset="0"/>
              <a:buChar char="•"/>
            </a:pPr>
            <a:r>
              <a:rPr lang="en-US" sz="1200" dirty="0"/>
              <a:t>Available in most Azure Regions (27) including </a:t>
            </a:r>
            <a:r>
              <a:rPr lang="en-US" sz="1200" dirty="0" err="1"/>
              <a:t>Gov</a:t>
            </a:r>
            <a:r>
              <a:rPr lang="en-US" sz="1200" dirty="0"/>
              <a:t> Cloud and Federal Clouds</a:t>
            </a:r>
          </a:p>
          <a:p>
            <a:pPr marL="0" indent="0">
              <a:buNone/>
            </a:pPr>
            <a:endParaRPr lang="en-US" sz="12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1200" b="1" dirty="0">
                <a:solidFill>
                  <a:srgbClr val="0070C0"/>
                </a:solidFill>
              </a:rPr>
              <a:t>Guidance</a:t>
            </a:r>
          </a:p>
          <a:p>
            <a:pPr indent="-173702"/>
            <a:r>
              <a:rPr lang="en-US" sz="1200" dirty="0"/>
              <a:t>Customer needs Hadoop technologies other than, or in addition to Spark</a:t>
            </a:r>
          </a:p>
          <a:p>
            <a:pPr indent="-173702"/>
            <a:r>
              <a:rPr lang="en-US" sz="1200" dirty="0"/>
              <a:t>Customer prefers Hortonworks Spark distribution to stay closer to OSS codebase and/or ‘Lift and Shift’ from on-premises deployments</a:t>
            </a:r>
          </a:p>
          <a:p>
            <a:pPr indent="-173702"/>
            <a:r>
              <a:rPr lang="en-US" sz="1200" dirty="0"/>
              <a:t>Customer has specific project requirements that are only available on HDInsight</a:t>
            </a:r>
          </a:p>
          <a:p>
            <a:pPr marL="0" indent="0">
              <a:buNone/>
            </a:pPr>
            <a:endParaRPr lang="en-US" sz="980" dirty="0"/>
          </a:p>
          <a:p>
            <a:pPr marL="0" indent="0">
              <a:buNone/>
            </a:pPr>
            <a:endParaRPr lang="en-US" sz="98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6518005" y="1542084"/>
            <a:ext cx="4599174" cy="5358360"/>
          </a:xfrm>
        </p:spPr>
        <p:txBody>
          <a:bodyPr/>
          <a:lstStyle/>
          <a:p>
            <a:pPr marL="165068" indent="0" algn="ctr">
              <a:buNone/>
            </a:pPr>
            <a:r>
              <a:rPr lang="en-US" sz="1600" b="1" dirty="0">
                <a:solidFill>
                  <a:schemeClr val="bg1"/>
                </a:solidFill>
              </a:rPr>
              <a:t>Azure Databricks</a:t>
            </a:r>
          </a:p>
          <a:p>
            <a:pPr marL="165068" indent="0" algn="ctr">
              <a:buNone/>
            </a:pPr>
            <a:endParaRPr lang="en-US" sz="1200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200" b="1" dirty="0">
                <a:solidFill>
                  <a:srgbClr val="0070C0"/>
                </a:solidFill>
              </a:rPr>
              <a:t>What It Is</a:t>
            </a:r>
          </a:p>
          <a:p>
            <a:pPr indent="-173702"/>
            <a:r>
              <a:rPr lang="en-US" sz="1200" dirty="0"/>
              <a:t>Databricks’ Spark service as a first party service on Azure</a:t>
            </a:r>
          </a:p>
          <a:p>
            <a:pPr indent="-173702"/>
            <a:r>
              <a:rPr lang="en-US" sz="1200" dirty="0"/>
              <a:t>Single engine for Batch, Streaming, ML and Graph</a:t>
            </a:r>
          </a:p>
          <a:p>
            <a:pPr indent="-173702"/>
            <a:r>
              <a:rPr lang="en-US" sz="1200" dirty="0"/>
              <a:t>Best-in-class notebooks experience for optimal productivity and collaboration</a:t>
            </a:r>
          </a:p>
          <a:p>
            <a:pPr indent="-173702"/>
            <a:r>
              <a:rPr lang="en-US" sz="1200" b="1" dirty="0"/>
              <a:t>Enterprise Features</a:t>
            </a:r>
          </a:p>
          <a:p>
            <a:pPr marL="228556" indent="-228556"/>
            <a:r>
              <a:rPr lang="en-US" sz="1200" dirty="0"/>
              <a:t>Native Integration with Azure for Security via AAD (OAuth)</a:t>
            </a:r>
            <a:endParaRPr lang="en-US" sz="1200" b="1" dirty="0"/>
          </a:p>
          <a:p>
            <a:pPr marL="228556" indent="-228556"/>
            <a:r>
              <a:rPr lang="en-US" sz="1200" dirty="0"/>
              <a:t>Optimized engine for better performance and scalability</a:t>
            </a:r>
          </a:p>
          <a:p>
            <a:pPr marL="228556" indent="-228556"/>
            <a:r>
              <a:rPr lang="en-US" sz="1200" dirty="0"/>
              <a:t>RBAC for Notebooks and APIs</a:t>
            </a:r>
          </a:p>
          <a:p>
            <a:pPr marL="228556" indent="-228556"/>
            <a:r>
              <a:rPr lang="en-US" sz="1200" dirty="0"/>
              <a:t>Auto-scaling and cluster termination capabilities</a:t>
            </a:r>
          </a:p>
          <a:p>
            <a:pPr marL="228556" indent="-228556"/>
            <a:r>
              <a:rPr lang="en-US" sz="1200" dirty="0"/>
              <a:t>Native integration with SQL DW and other Azure services</a:t>
            </a:r>
          </a:p>
          <a:p>
            <a:pPr marL="228556" indent="-228556"/>
            <a:r>
              <a:rPr lang="en-US" sz="1200" dirty="0" err="1"/>
              <a:t>Serverless</a:t>
            </a:r>
            <a:r>
              <a:rPr lang="en-US" sz="1200" dirty="0"/>
              <a:t> pools for easier management of resources</a:t>
            </a:r>
          </a:p>
          <a:p>
            <a:pPr marL="228556" indent="-228556"/>
            <a:endParaRPr lang="en-US" sz="1200" dirty="0"/>
          </a:p>
          <a:p>
            <a:pPr marL="0" indent="0">
              <a:buNone/>
            </a:pPr>
            <a:r>
              <a:rPr lang="en-US" sz="1200" b="1" dirty="0">
                <a:solidFill>
                  <a:srgbClr val="0070C0"/>
                </a:solidFill>
              </a:rPr>
              <a:t>Guidance</a:t>
            </a:r>
          </a:p>
          <a:p>
            <a:pPr indent="-173702"/>
            <a:r>
              <a:rPr lang="en-US" sz="1200" dirty="0"/>
              <a:t>Customer needs the best option for Spark on Azure</a:t>
            </a:r>
          </a:p>
          <a:p>
            <a:pPr indent="-173702"/>
            <a:r>
              <a:rPr lang="en-US" sz="1200" dirty="0"/>
              <a:t>Customer teams are comfortable with notebooks and Spark</a:t>
            </a:r>
          </a:p>
          <a:p>
            <a:pPr indent="-173702"/>
            <a:r>
              <a:rPr lang="en-US" sz="1200" dirty="0"/>
              <a:t>Customers need Auto-scaling and</a:t>
            </a:r>
          </a:p>
          <a:p>
            <a:pPr indent="-173702"/>
            <a:r>
              <a:rPr lang="en-US" sz="1200" dirty="0"/>
              <a:t>Customer needs to build integrated and performant data pipelines</a:t>
            </a:r>
          </a:p>
          <a:p>
            <a:pPr indent="-173702"/>
            <a:endParaRPr lang="en-US" sz="12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FC06428-A70A-4860-807B-3294B207F1A9}"/>
              </a:ext>
            </a:extLst>
          </p:cNvPr>
          <p:cNvSpPr txBox="1">
            <a:spLocks/>
          </p:cNvSpPr>
          <p:nvPr/>
        </p:nvSpPr>
        <p:spPr>
          <a:xfrm>
            <a:off x="268080" y="277696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ctr">
            <a:normAutofit/>
          </a:bodyPr>
          <a:lstStyle>
            <a:lvl1pPr algn="l" defTabSz="91419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704" b="0" kern="1200" cap="none" spc="-10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algn="ctr" defTabSz="914367" fontAlgn="base">
              <a:spcAft>
                <a:spcPct val="0"/>
              </a:spcAft>
            </a:pPr>
            <a:r>
              <a:rPr lang="en-US" sz="2400" cap="all" spc="800" dirty="0">
                <a:solidFill>
                  <a:srgbClr val="0078D7"/>
                </a:solidFill>
                <a:latin typeface="Segoe UI Light" charset="0"/>
                <a:cs typeface="Segoe UI Light" charset="0"/>
              </a:rPr>
              <a:t>LOOKING ACROSS THE OFFERINGS</a:t>
            </a:r>
          </a:p>
        </p:txBody>
      </p:sp>
    </p:spTree>
    <p:extLst>
      <p:ext uri="{BB962C8B-B14F-4D97-AF65-F5344CB8AC3E}">
        <p14:creationId xmlns:p14="http://schemas.microsoft.com/office/powerpoint/2010/main" val="1667230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7D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Apache Spark Overview</a:t>
            </a:r>
          </a:p>
        </p:txBody>
      </p:sp>
    </p:spTree>
    <p:extLst>
      <p:ext uri="{BB962C8B-B14F-4D97-AF65-F5344CB8AC3E}">
        <p14:creationId xmlns:p14="http://schemas.microsoft.com/office/powerpoint/2010/main" val="195734247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874" y="287771"/>
            <a:ext cx="11481809" cy="899537"/>
          </a:xfrm>
        </p:spPr>
        <p:txBody>
          <a:bodyPr vert="horz" wrap="square" lIns="146304" tIns="91440" rIns="146304" bIns="91440" rtlCol="0" anchor="ctr">
            <a:normAutofit/>
          </a:bodyPr>
          <a:lstStyle/>
          <a:p>
            <a:pPr algn="ctr" defTabSz="914367" fontAlgn="base">
              <a:spcAft>
                <a:spcPct val="0"/>
              </a:spcAft>
            </a:pPr>
            <a:r>
              <a:rPr lang="en-US" sz="2400" cap="all" spc="800" dirty="0">
                <a:solidFill>
                  <a:srgbClr val="0078D7"/>
                </a:solidFill>
                <a:latin typeface="Segoe UI Light" charset="0"/>
                <a:cs typeface="Segoe UI Light" charset="0"/>
              </a:rPr>
              <a:t>Apache Spark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7901" y="2496502"/>
            <a:ext cx="3660455" cy="2894666"/>
          </a:xfrm>
          <a:prstGeom prst="rect">
            <a:avLst/>
          </a:prstGeom>
          <a:noFill/>
        </p:spPr>
        <p:txBody>
          <a:bodyPr wrap="none" lIns="182854" tIns="146284" rIns="182854" bIns="146284" rtlCol="0">
            <a:noAutofit/>
          </a:bodyPr>
          <a:lstStyle/>
          <a:p>
            <a:pPr marL="110472" lvl="1" defTabSz="913595" fontAlgn="base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68217A">
                  <a:lumMod val="50000"/>
                </a:srgbClr>
              </a:buClr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Spark Unifies:</a:t>
            </a:r>
          </a:p>
          <a:p>
            <a:pPr marL="558579" lvl="1" indent="-448107" defTabSz="913595" fontAlgn="base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Batch Processing</a:t>
            </a:r>
          </a:p>
          <a:p>
            <a:pPr marL="558579" lvl="1" indent="-448107" defTabSz="913595" fontAlgn="base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Interactive SQL</a:t>
            </a:r>
          </a:p>
          <a:p>
            <a:pPr marL="558579" lvl="1" indent="-448107" defTabSz="913595" fontAlgn="base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Real-time processing</a:t>
            </a:r>
          </a:p>
          <a:p>
            <a:pPr marL="558579" lvl="1" indent="-448107" defTabSz="913595" fontAlgn="base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Machine Learning</a:t>
            </a:r>
          </a:p>
          <a:p>
            <a:pPr marL="558579" lvl="1" indent="-448107" defTabSz="913595" fontAlgn="base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Deep Learning</a:t>
            </a:r>
          </a:p>
          <a:p>
            <a:pPr marL="558579" lvl="1" indent="-448107" defTabSz="913595" fontAlgn="base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Graph Processing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55095" y="978183"/>
            <a:ext cx="11481809" cy="461665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algn="ctr" defTabSz="914192">
              <a:lnSpc>
                <a:spcPct val="90000"/>
              </a:lnSpc>
              <a:spcBef>
                <a:spcPct val="20000"/>
              </a:spcBef>
              <a:buSzPct val="90000"/>
            </a:pPr>
            <a:r>
              <a:rPr lang="en-US" sz="2000" dirty="0">
                <a:solidFill>
                  <a:schemeClr val="tx2"/>
                </a:solidFill>
                <a:cs typeface="Segoe UI Semilight" panose="020B0402040204020203" pitchFamily="34" charset="0"/>
              </a:rPr>
              <a:t>An unified, open source, parallel, data processing framework for Big Data Analytics 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4572628" y="4062871"/>
            <a:ext cx="6831313" cy="64135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b="1" dirty="0">
                <a:solidFill>
                  <a:schemeClr val="accent1"/>
                </a:solidFill>
                <a:ea typeface="Segoe UI" panose="020B0502040204020203" pitchFamily="34" charset="0"/>
                <a:cs typeface="Segoe UI" panose="020B0502040204020203" pitchFamily="34" charset="0"/>
              </a:rPr>
              <a:t>Spark Core Engine</a:t>
            </a:r>
          </a:p>
        </p:txBody>
      </p:sp>
      <p:sp>
        <p:nvSpPr>
          <p:cNvPr id="9" name="Pentagon 8"/>
          <p:cNvSpPr/>
          <p:nvPr/>
        </p:nvSpPr>
        <p:spPr bwMode="auto">
          <a:xfrm rot="5400000">
            <a:off x="4484520" y="2212903"/>
            <a:ext cx="1939121" cy="1760817"/>
          </a:xfrm>
          <a:prstGeom prst="homePlat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00" b="1" dirty="0">
              <a:solidFill>
                <a:srgbClr val="FFFFFF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Pentagon 9"/>
          <p:cNvSpPr/>
          <p:nvPr/>
        </p:nvSpPr>
        <p:spPr bwMode="auto">
          <a:xfrm rot="5400000">
            <a:off x="6229251" y="2230034"/>
            <a:ext cx="1939121" cy="1726553"/>
          </a:xfrm>
          <a:prstGeom prst="homePlat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00" b="1" dirty="0">
              <a:solidFill>
                <a:srgbClr val="FFFFFF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Pentagon 10"/>
          <p:cNvSpPr/>
          <p:nvPr/>
        </p:nvSpPr>
        <p:spPr bwMode="auto">
          <a:xfrm rot="5400000">
            <a:off x="7960797" y="2225043"/>
            <a:ext cx="1939121" cy="1736538"/>
          </a:xfrm>
          <a:prstGeom prst="homePlat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00" b="1" dirty="0">
              <a:solidFill>
                <a:srgbClr val="FFFFFF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Pentagon 11"/>
          <p:cNvSpPr/>
          <p:nvPr/>
        </p:nvSpPr>
        <p:spPr bwMode="auto">
          <a:xfrm rot="5400000">
            <a:off x="9646693" y="2274557"/>
            <a:ext cx="1933112" cy="1628451"/>
          </a:xfrm>
          <a:prstGeom prst="homePlate">
            <a:avLst>
              <a:gd name="adj" fmla="val 53771"/>
            </a:avLst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000" b="1" dirty="0">
              <a:solidFill>
                <a:srgbClr val="FFFFFF"/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536776" y="2120430"/>
            <a:ext cx="1723132" cy="1261862"/>
          </a:xfrm>
          <a:prstGeom prst="rect">
            <a:avLst/>
          </a:prstGeom>
          <a:noFill/>
        </p:spPr>
        <p:txBody>
          <a:bodyPr wrap="none" lIns="182854" tIns="146284" rIns="182854" bIns="146284" rtlCol="0">
            <a:noAutofit/>
          </a:bodyPr>
          <a:lstStyle/>
          <a:p>
            <a:pPr algn="ctr" defTabSz="914367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Spark SQL</a:t>
            </a:r>
          </a:p>
          <a:p>
            <a:pPr algn="ctr" defTabSz="914367">
              <a:lnSpc>
                <a:spcPct val="90000"/>
              </a:lnSpc>
              <a:spcAft>
                <a:spcPts val="600"/>
              </a:spcAft>
            </a:pPr>
            <a:r>
              <a:rPr lang="en-US" sz="1400" i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Interactive</a:t>
            </a:r>
            <a:br>
              <a:rPr lang="en-US" sz="1400" i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i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Queries</a:t>
            </a:r>
            <a:endParaRPr lang="en-US" sz="1600" i="1" dirty="0">
              <a:solidFill>
                <a:srgbClr val="FFFFFF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587728" y="4855545"/>
            <a:ext cx="2118785" cy="66419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Yarn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7009519" y="4861180"/>
            <a:ext cx="2118785" cy="66419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Mesos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9388384" y="4855545"/>
            <a:ext cx="2015557" cy="66419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600" dirty="0">
                <a:solidFill>
                  <a:srgbClr val="FFFFFF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Standalone Scheduler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DA6CC8-CF47-4A2C-B5A7-C89B85BD5E1C}"/>
              </a:ext>
            </a:extLst>
          </p:cNvPr>
          <p:cNvSpPr txBox="1"/>
          <p:nvPr/>
        </p:nvSpPr>
        <p:spPr>
          <a:xfrm>
            <a:off x="6584689" y="2091599"/>
            <a:ext cx="1241396" cy="1261862"/>
          </a:xfrm>
          <a:prstGeom prst="rect">
            <a:avLst/>
          </a:prstGeom>
          <a:noFill/>
        </p:spPr>
        <p:txBody>
          <a:bodyPr wrap="none" lIns="182854" tIns="146284" rIns="182854" bIns="146284" rtlCol="0">
            <a:noAutofit/>
          </a:bodyPr>
          <a:lstStyle/>
          <a:p>
            <a:pPr algn="ctr" defTabSz="914367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Spark MLlib</a:t>
            </a:r>
          </a:p>
          <a:p>
            <a:pPr algn="ctr" defTabSz="914367">
              <a:lnSpc>
                <a:spcPct val="90000"/>
              </a:lnSpc>
              <a:spcAft>
                <a:spcPts val="600"/>
              </a:spcAft>
            </a:pPr>
            <a:r>
              <a:rPr lang="en-US" sz="1600" i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Machine </a:t>
            </a:r>
            <a:br>
              <a:rPr lang="en-US" sz="1600" i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600" i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Learning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169BEF-B5CD-49D3-9118-41329373C8D3}"/>
              </a:ext>
            </a:extLst>
          </p:cNvPr>
          <p:cNvSpPr txBox="1"/>
          <p:nvPr/>
        </p:nvSpPr>
        <p:spPr>
          <a:xfrm>
            <a:off x="8311242" y="2091599"/>
            <a:ext cx="1241396" cy="1261862"/>
          </a:xfrm>
          <a:prstGeom prst="rect">
            <a:avLst/>
          </a:prstGeom>
          <a:noFill/>
        </p:spPr>
        <p:txBody>
          <a:bodyPr wrap="none" lIns="182854" tIns="146284" rIns="182854" bIns="146284" rtlCol="0">
            <a:noAutofit/>
          </a:bodyPr>
          <a:lstStyle/>
          <a:p>
            <a:pPr algn="ctr" defTabSz="914367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Spark </a:t>
            </a:r>
            <a:br>
              <a:rPr lang="en-US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Streaming</a:t>
            </a:r>
          </a:p>
          <a:p>
            <a:pPr algn="ctr" defTabSz="914367">
              <a:lnSpc>
                <a:spcPct val="90000"/>
              </a:lnSpc>
              <a:spcAft>
                <a:spcPts val="600"/>
              </a:spcAft>
            </a:pPr>
            <a:r>
              <a:rPr lang="en-US" sz="1400" i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Stream processing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9EF491E-BE97-4CC0-974F-2E7B1641AC6B}"/>
              </a:ext>
            </a:extLst>
          </p:cNvPr>
          <p:cNvSpPr txBox="1"/>
          <p:nvPr/>
        </p:nvSpPr>
        <p:spPr>
          <a:xfrm>
            <a:off x="10014326" y="2087048"/>
            <a:ext cx="1241396" cy="1261862"/>
          </a:xfrm>
          <a:prstGeom prst="rect">
            <a:avLst/>
          </a:prstGeom>
          <a:noFill/>
        </p:spPr>
        <p:txBody>
          <a:bodyPr wrap="none" lIns="182854" tIns="146284" rIns="182854" bIns="146284" rtlCol="0">
            <a:noAutofit/>
          </a:bodyPr>
          <a:lstStyle/>
          <a:p>
            <a:pPr algn="ctr" defTabSz="914367"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GraphX</a:t>
            </a:r>
          </a:p>
          <a:p>
            <a:pPr algn="ctr" defTabSz="914367">
              <a:lnSpc>
                <a:spcPct val="90000"/>
              </a:lnSpc>
              <a:spcAft>
                <a:spcPts val="600"/>
              </a:spcAft>
            </a:pPr>
            <a:r>
              <a:rPr lang="en-US" sz="1400" i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Graph</a:t>
            </a:r>
            <a:br>
              <a:rPr lang="en-US" sz="1400" i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1400" i="1" dirty="0">
                <a:solidFill>
                  <a:srgbClr val="FFFF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Computation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E0CA26E-CC6D-4465-8850-A80D40985754}"/>
              </a:ext>
            </a:extLst>
          </p:cNvPr>
          <p:cNvCxnSpPr>
            <a:cxnSpLocks/>
          </p:cNvCxnSpPr>
          <p:nvPr/>
        </p:nvCxnSpPr>
        <p:spPr>
          <a:xfrm>
            <a:off x="6334489" y="2120430"/>
            <a:ext cx="0" cy="1086794"/>
          </a:xfrm>
          <a:prstGeom prst="line">
            <a:avLst/>
          </a:prstGeom>
          <a:ln>
            <a:solidFill>
              <a:schemeClr val="bg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579B420-4FD6-4417-82C6-F6CE74C0ECE5}"/>
              </a:ext>
            </a:extLst>
          </p:cNvPr>
          <p:cNvCxnSpPr>
            <a:cxnSpLocks/>
          </p:cNvCxnSpPr>
          <p:nvPr/>
        </p:nvCxnSpPr>
        <p:spPr>
          <a:xfrm>
            <a:off x="8049561" y="2122703"/>
            <a:ext cx="0" cy="1086794"/>
          </a:xfrm>
          <a:prstGeom prst="line">
            <a:avLst/>
          </a:prstGeom>
          <a:ln>
            <a:solidFill>
              <a:schemeClr val="bg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DD676F4-57AE-43CD-B95A-6100BDD28241}"/>
              </a:ext>
            </a:extLst>
          </p:cNvPr>
          <p:cNvCxnSpPr>
            <a:cxnSpLocks/>
          </p:cNvCxnSpPr>
          <p:nvPr/>
        </p:nvCxnSpPr>
        <p:spPr>
          <a:xfrm>
            <a:off x="9805578" y="2138623"/>
            <a:ext cx="0" cy="1086794"/>
          </a:xfrm>
          <a:prstGeom prst="line">
            <a:avLst/>
          </a:prstGeom>
          <a:ln>
            <a:solidFill>
              <a:schemeClr val="bg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62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58242DE-4478-475B-85E8-F39B57299EC1}"/>
              </a:ext>
            </a:extLst>
          </p:cNvPr>
          <p:cNvSpPr/>
          <p:nvPr/>
        </p:nvSpPr>
        <p:spPr>
          <a:xfrm>
            <a:off x="5923153" y="1306713"/>
            <a:ext cx="4148331" cy="2459446"/>
          </a:xfrm>
          <a:prstGeom prst="rect">
            <a:avLst/>
          </a:prstGeom>
          <a:solidFill>
            <a:srgbClr val="D8DFE5"/>
          </a:solidFill>
          <a:ln w="1079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146304" tIns="91440" rIns="146304" bIns="91440" rtlCol="0" anchor="ctr">
            <a:normAutofit/>
          </a:bodyPr>
          <a:lstStyle/>
          <a:p>
            <a:pPr algn="ctr" defTabSz="914367" fontAlgn="base">
              <a:spcAft>
                <a:spcPct val="0"/>
              </a:spcAft>
            </a:pPr>
            <a:r>
              <a:rPr lang="en-US" sz="2400" cap="all" spc="800" dirty="0">
                <a:solidFill>
                  <a:srgbClr val="0078D7"/>
                </a:solidFill>
                <a:latin typeface="Segoe UI Light" charset="0"/>
                <a:cs typeface="Segoe UI Light" charset="0"/>
              </a:rPr>
              <a:t>Spark - Benefits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556490" y="1310125"/>
            <a:ext cx="4366663" cy="251003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1704" tIns="26889" rIns="71704" bIns="268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6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600" kern="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Performance</a:t>
            </a:r>
          </a:p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1567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defTabSz="914367" fontAlgn="base">
              <a:lnSpc>
                <a:spcPct val="90000"/>
              </a:lnSpc>
              <a:spcBef>
                <a:spcPct val="0"/>
              </a:spcBef>
              <a:spcAft>
                <a:spcPts val="588"/>
              </a:spcAft>
            </a:pPr>
            <a:r>
              <a:rPr lang="en-IN" sz="1400" kern="0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Using in-memory computing, Spark is considerably faster than Hadoop (100x in some tests). </a:t>
            </a:r>
          </a:p>
          <a:p>
            <a:pPr defTabSz="91436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400" kern="0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 be used for batch and real-time data processing.  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095405" y="1373662"/>
            <a:ext cx="4148331" cy="251003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1704" tIns="26889" rIns="71704" bIns="268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6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600" kern="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Developer Productivity</a:t>
            </a:r>
          </a:p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defTabSz="91436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400" kern="0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Easy-to-use APIs for processing large datasets.</a:t>
            </a:r>
          </a:p>
          <a:p>
            <a:pPr defTabSz="914367" fontAlgn="base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</a:pPr>
            <a:r>
              <a:rPr lang="en-IN" sz="1400" kern="0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Includes 100+ operators for transforming.</a:t>
            </a:r>
          </a:p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923153" y="3769571"/>
            <a:ext cx="4148331" cy="257954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1704" tIns="26889" rIns="71704" bIns="268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2000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algn="ctr" defTabSz="91436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600" kern="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Ecosystem</a:t>
            </a:r>
          </a:p>
          <a:p>
            <a:pPr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1371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defTabSz="91436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400" kern="0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Spark has built-in support for many data sources, rich ecosystem of ISV applications and a large dev community.</a:t>
            </a:r>
          </a:p>
          <a:p>
            <a:pPr defTabSz="91436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1400" kern="0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defTabSz="91436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400" kern="0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Available on multiple public clouds (AWS, Google and Azure) and multiple on-premises distributors</a:t>
            </a:r>
          </a:p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556490" y="3769571"/>
            <a:ext cx="4366663" cy="257954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1704" tIns="26889" rIns="71704" bIns="268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36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600" kern="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Unified Engine</a:t>
            </a:r>
          </a:p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1371" dirty="0">
              <a:solidFill>
                <a:schemeClr val="bg2">
                  <a:lumMod val="25000"/>
                </a:schemeClr>
              </a:solidFill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  <a:p>
            <a:pPr defTabSz="914367" fontAlgn="base">
              <a:lnSpc>
                <a:spcPct val="90000"/>
              </a:lnSpc>
              <a:spcBef>
                <a:spcPct val="0"/>
              </a:spcBef>
              <a:spcAft>
                <a:spcPts val="588"/>
              </a:spcAft>
            </a:pPr>
            <a:r>
              <a:rPr lang="en-IN" sz="1400" kern="0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Integrated framework includes higher-level libraries for interactive SQL queries, Stream Analytics, ML and graph processing.</a:t>
            </a:r>
          </a:p>
          <a:p>
            <a:pPr defTabSz="91436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400" kern="0" dirty="0">
                <a:solidFill>
                  <a:schemeClr val="bg2">
                    <a:lumMod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single application can combine all types of processing</a:t>
            </a:r>
            <a:r>
              <a:rPr lang="en-IN" sz="1400" kern="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263BBFA-992F-4A80-8867-CB95EF4BC745}"/>
              </a:ext>
            </a:extLst>
          </p:cNvPr>
          <p:cNvSpPr/>
          <p:nvPr/>
        </p:nvSpPr>
        <p:spPr>
          <a:xfrm>
            <a:off x="5923152" y="3820159"/>
            <a:ext cx="4148331" cy="2405446"/>
          </a:xfrm>
          <a:prstGeom prst="rect">
            <a:avLst/>
          </a:prstGeom>
          <a:solidFill>
            <a:srgbClr val="0078D7">
              <a:alpha val="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C948557-0F54-425A-867A-F8CCB6536FE6}"/>
              </a:ext>
            </a:extLst>
          </p:cNvPr>
          <p:cNvSpPr/>
          <p:nvPr/>
        </p:nvSpPr>
        <p:spPr>
          <a:xfrm>
            <a:off x="1556490" y="1306713"/>
            <a:ext cx="4320583" cy="2459446"/>
          </a:xfrm>
          <a:prstGeom prst="rect">
            <a:avLst/>
          </a:prstGeom>
          <a:solidFill>
            <a:srgbClr val="0078D7">
              <a:alpha val="6000"/>
            </a:srgbClr>
          </a:solidFill>
          <a:ln w="1079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B33BDAB-9017-498A-BAFD-6408DCEEA76B}"/>
              </a:ext>
            </a:extLst>
          </p:cNvPr>
          <p:cNvSpPr/>
          <p:nvPr/>
        </p:nvSpPr>
        <p:spPr>
          <a:xfrm>
            <a:off x="1557388" y="3806807"/>
            <a:ext cx="4320583" cy="2418798"/>
          </a:xfrm>
          <a:prstGeom prst="rect">
            <a:avLst/>
          </a:prstGeom>
          <a:solidFill>
            <a:srgbClr val="0078D7">
              <a:alpha val="6000"/>
            </a:srgbClr>
          </a:solidFill>
          <a:ln w="1079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1992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Arrow Connector 14"/>
          <p:cNvCxnSpPr>
            <a:cxnSpLocks/>
            <a:stCxn id="9" idx="2"/>
          </p:cNvCxnSpPr>
          <p:nvPr/>
        </p:nvCxnSpPr>
        <p:spPr>
          <a:xfrm>
            <a:off x="8011556" y="2132000"/>
            <a:ext cx="7676" cy="3472002"/>
          </a:xfrm>
          <a:prstGeom prst="straightConnector1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146304" tIns="91440" rIns="146304" bIns="91440" rtlCol="0" anchor="ctr">
            <a:normAutofit/>
          </a:bodyPr>
          <a:lstStyle/>
          <a:p>
            <a:pPr algn="ctr" defTabSz="914367" fontAlgn="base">
              <a:spcAft>
                <a:spcPct val="0"/>
              </a:spcAft>
            </a:pPr>
            <a:r>
              <a:rPr lang="en-US" sz="2400" cap="all" spc="800" dirty="0">
                <a:solidFill>
                  <a:srgbClr val="0078D7"/>
                </a:solidFill>
                <a:latin typeface="Segoe UI Light" charset="0"/>
                <a:cs typeface="Segoe UI Light" charset="0"/>
              </a:rPr>
              <a:t>Advantages of a Unified Platform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04952" y="2059958"/>
            <a:ext cx="5111160" cy="2991588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2pPr marL="52912" lvl="1" defTabSz="913770" fontAlgn="base">
              <a:spcBef>
                <a:spcPts val="588"/>
              </a:spcBef>
              <a:spcAft>
                <a:spcPts val="588"/>
              </a:spcAft>
              <a:buClr>
                <a:srgbClr val="68217A">
                  <a:lumMod val="50000"/>
                </a:srgbClr>
              </a:buClr>
              <a:tabLst>
                <a:tab pos="645523" algn="l"/>
              </a:tabLst>
              <a:defRPr sz="2353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ea typeface="Segoe UI" pitchFamily="34" charset="0"/>
                <a:cs typeface="Segoe UI" pitchFamily="34" charset="0"/>
              </a:defRPr>
            </a:lvl2pPr>
          </a:lstStyle>
          <a:p>
            <a:pPr marL="285750" lvl="1" indent="-285750" defTabSz="914367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0078D7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kern="0" dirty="0">
                <a:solidFill>
                  <a:schemeClr val="bg2">
                    <a:lumMod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Improves developer productivity—a single consistent set of APIs</a:t>
            </a:r>
          </a:p>
          <a:p>
            <a:pPr marL="285750" lvl="1" indent="-285750" defTabSz="914367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0078D7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kern="0" dirty="0">
                <a:solidFill>
                  <a:schemeClr val="bg2">
                    <a:lumMod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All different systems in Spark share the same abstraction – RDDs (Resilient Distributed Datasets)</a:t>
            </a:r>
          </a:p>
          <a:p>
            <a:pPr marL="285750" lvl="1" indent="-285750" defTabSz="914367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0078D7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kern="0" dirty="0">
                <a:solidFill>
                  <a:schemeClr val="bg2">
                    <a:lumMod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Developers can mix and match different kind of processing in the same application. This is a common requirement for many big data pipelines.</a:t>
            </a:r>
          </a:p>
          <a:p>
            <a:pPr marL="285750" lvl="1" indent="-285750" defTabSz="914367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buClr>
                <a:srgbClr val="0078D7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kern="0" dirty="0">
                <a:solidFill>
                  <a:schemeClr val="bg2">
                    <a:lumMod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Performance improves because unnecessary movement of data across engines is eliminated. </a:t>
            </a:r>
            <a:r>
              <a:rPr lang="en-IN" sz="1600" kern="0" dirty="0">
                <a:solidFill>
                  <a:schemeClr val="bg2">
                    <a:lumMod val="25000"/>
                  </a:schemeClr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rPr>
              <a:t>In many pipelines, data exchange between engines is the dominant cost</a:t>
            </a:r>
            <a:endParaRPr lang="en-US" sz="1600" kern="0" dirty="0">
              <a:solidFill>
                <a:schemeClr val="bg2">
                  <a:lumMod val="25000"/>
                </a:schemeClr>
              </a:solidFill>
              <a:latin typeface="Segoe UI Semilight" panose="020B0402040204020203" pitchFamily="34" charset="0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959996" y="2346924"/>
            <a:ext cx="2103120" cy="73152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rgbClr val="FFFFFF"/>
                </a:solidFill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Spark Streaming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959996" y="3476177"/>
            <a:ext cx="2103120" cy="73152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rgbClr val="FFFFFF"/>
                </a:solidFill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Spark Machine Learning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6959996" y="4612500"/>
            <a:ext cx="2103120" cy="73152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rgbClr val="FFFFFF"/>
                </a:solidFill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Spark SQL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59996" y="1400480"/>
            <a:ext cx="2103120" cy="731520"/>
          </a:xfrm>
          <a:prstGeom prst="rect">
            <a:avLst/>
          </a:prstGeom>
          <a:solidFill>
            <a:schemeClr val="accent1"/>
          </a:solidFill>
        </p:spPr>
        <p:txBody>
          <a:bodyPr wrap="square" anchor="ctr">
            <a:spAutoFit/>
          </a:bodyPr>
          <a:lstStyle>
            <a:defPPr>
              <a:defRPr lang="en-US"/>
            </a:defPPr>
            <a:lvl2pPr marL="52912" lvl="1" defTabSz="913770" fontAlgn="base">
              <a:spcBef>
                <a:spcPts val="588"/>
              </a:spcBef>
              <a:spcAft>
                <a:spcPts val="588"/>
              </a:spcAft>
              <a:buClr>
                <a:srgbClr val="68217A">
                  <a:lumMod val="50000"/>
                </a:srgbClr>
              </a:buClr>
              <a:tabLst>
                <a:tab pos="645523" algn="l"/>
              </a:tabLst>
              <a:defRPr sz="2353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ea typeface="Segoe UI" pitchFamily="34" charset="0"/>
                <a:cs typeface="Segoe UI" pitchFamily="34" charset="0"/>
              </a:defRPr>
            </a:lvl2pPr>
          </a:lstStyle>
          <a:p>
            <a:pPr marL="110472" lvl="1" algn="ctr" defTabSz="895769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tabLst>
                <a:tab pos="632806" algn="l"/>
              </a:tabLst>
            </a:pPr>
            <a:r>
              <a:rPr lang="en-US" sz="1400" dirty="0">
                <a:solidFill>
                  <a:srgbClr val="FFFF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Input Streams of Events</a:t>
            </a:r>
          </a:p>
        </p:txBody>
      </p:sp>
      <p:sp>
        <p:nvSpPr>
          <p:cNvPr id="10" name="Flowchart: Magnetic Disk 9"/>
          <p:cNvSpPr/>
          <p:nvPr/>
        </p:nvSpPr>
        <p:spPr bwMode="auto">
          <a:xfrm>
            <a:off x="7025649" y="5604003"/>
            <a:ext cx="1971815" cy="964486"/>
          </a:xfrm>
          <a:prstGeom prst="flowChartMagneticDisk">
            <a:avLst/>
          </a:prstGeom>
          <a:solidFill>
            <a:schemeClr val="accent1"/>
          </a:solidFill>
          <a:ln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400" dirty="0">
              <a:solidFill>
                <a:srgbClr val="FFFFFF"/>
              </a:solidFill>
              <a:latin typeface="Segoe UI Semibold" panose="020B0702040204020203" pitchFamily="34" charset="0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040998" y="5997434"/>
            <a:ext cx="1941116" cy="2862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2pPr marL="52912" lvl="1" defTabSz="913770" fontAlgn="base">
              <a:spcBef>
                <a:spcPts val="588"/>
              </a:spcBef>
              <a:spcAft>
                <a:spcPts val="588"/>
              </a:spcAft>
              <a:buClr>
                <a:srgbClr val="68217A">
                  <a:lumMod val="50000"/>
                </a:srgbClr>
              </a:buClr>
              <a:tabLst>
                <a:tab pos="645523" algn="l"/>
              </a:tabLst>
              <a:defRPr sz="2353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ea typeface="Segoe UI" pitchFamily="34" charset="0"/>
                <a:cs typeface="Segoe UI" pitchFamily="34" charset="0"/>
              </a:defRPr>
            </a:lvl2pPr>
          </a:lstStyle>
          <a:p>
            <a:pPr marL="110472" lvl="1" algn="ctr" defTabSz="895769">
              <a:lnSpc>
                <a:spcPct val="90000"/>
              </a:lnSpc>
              <a:spcBef>
                <a:spcPts val="576"/>
              </a:spcBef>
              <a:spcAft>
                <a:spcPts val="600"/>
              </a:spcAft>
              <a:tabLst>
                <a:tab pos="632806" algn="l"/>
              </a:tabLst>
            </a:pPr>
            <a:r>
              <a:rPr lang="en-US" sz="1400" dirty="0">
                <a:solidFill>
                  <a:srgbClr val="FFFF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NoSQL DB</a:t>
            </a:r>
          </a:p>
        </p:txBody>
      </p:sp>
    </p:spTree>
    <p:extLst>
      <p:ext uri="{BB962C8B-B14F-4D97-AF65-F5344CB8AC3E}">
        <p14:creationId xmlns:p14="http://schemas.microsoft.com/office/powerpoint/2010/main" val="79482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7D9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224822" y="466375"/>
            <a:ext cx="7944619" cy="1608979"/>
          </a:xfrm>
          <a:prstGeom prst="rect">
            <a:avLst/>
          </a:prstGeom>
        </p:spPr>
        <p:txBody>
          <a:bodyPr vert="horz" wrap="square" lIns="179259" tIns="143407" rIns="179259" bIns="143407" rtlCol="0" anchor="t">
            <a:no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cap="none" spc="-102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192" rtl="0" eaLnBrk="1" fontAlgn="auto" latinLnBrk="0" hangingPunct="1">
              <a:lnSpc>
                <a:spcPct val="90000"/>
              </a:lnSpc>
              <a:spcBef>
                <a:spcPts val="117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293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  <a:p>
            <a:pPr lvl="0" defTabSz="914192">
              <a:spcBef>
                <a:spcPts val="1175"/>
              </a:spcBef>
              <a:defRPr/>
            </a:pPr>
            <a:r>
              <a:rPr lang="en-US" sz="5293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Azure Databricks Spark</a:t>
            </a:r>
          </a:p>
          <a:p>
            <a:pPr lvl="0" defTabSz="914192">
              <a:spcBef>
                <a:spcPts val="1175"/>
              </a:spcBef>
              <a:defRPr/>
            </a:pPr>
            <a:endParaRPr kumimoji="0" lang="en-US" sz="5293" b="0" i="0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  <a:p>
            <a:pPr lvl="0" defTabSz="914192">
              <a:spcBef>
                <a:spcPts val="1175"/>
              </a:spcBef>
              <a:defRPr/>
            </a:pPr>
            <a:r>
              <a:rPr lang="en-US" sz="2800" i="1" dirty="0">
                <a:gradFill>
                  <a:gsLst>
                    <a:gs pos="125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Databricks Spark as a managed service on Azure</a:t>
            </a:r>
            <a:endParaRPr kumimoji="0" lang="en-US" sz="2800" b="0" i="1" u="none" strike="noStrike" kern="1200" cap="none" spc="-102" normalizeH="0" baseline="0" noProof="0" dirty="0">
              <a:ln w="3175">
                <a:noFill/>
              </a:ln>
              <a:gradFill>
                <a:gsLst>
                  <a:gs pos="125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  <p:grpSp>
        <p:nvGrpSpPr>
          <p:cNvPr id="96" name="Group 95"/>
          <p:cNvGrpSpPr/>
          <p:nvPr/>
        </p:nvGrpSpPr>
        <p:grpSpPr>
          <a:xfrm>
            <a:off x="12535988" y="925409"/>
            <a:ext cx="1184172" cy="5219067"/>
            <a:chOff x="9363076" y="1000126"/>
            <a:chExt cx="1208088" cy="5324475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9431338" y="4329113"/>
              <a:ext cx="825500" cy="1798638"/>
            </a:xfrm>
            <a:custGeom>
              <a:avLst/>
              <a:gdLst>
                <a:gd name="T0" fmla="*/ 79 w 134"/>
                <a:gd name="T1" fmla="*/ 7 h 292"/>
                <a:gd name="T2" fmla="*/ 6 w 134"/>
                <a:gd name="T3" fmla="*/ 56 h 292"/>
                <a:gd name="T4" fmla="*/ 33 w 134"/>
                <a:gd name="T5" fmla="*/ 120 h 292"/>
                <a:gd name="T6" fmla="*/ 3 w 134"/>
                <a:gd name="T7" fmla="*/ 270 h 292"/>
                <a:gd name="T8" fmla="*/ 9 w 134"/>
                <a:gd name="T9" fmla="*/ 277 h 292"/>
                <a:gd name="T10" fmla="*/ 16 w 134"/>
                <a:gd name="T11" fmla="*/ 285 h 292"/>
                <a:gd name="T12" fmla="*/ 22 w 134"/>
                <a:gd name="T13" fmla="*/ 292 h 292"/>
                <a:gd name="T14" fmla="*/ 22 w 134"/>
                <a:gd name="T15" fmla="*/ 292 h 292"/>
                <a:gd name="T16" fmla="*/ 39 w 134"/>
                <a:gd name="T17" fmla="*/ 281 h 292"/>
                <a:gd name="T18" fmla="*/ 42 w 134"/>
                <a:gd name="T19" fmla="*/ 266 h 292"/>
                <a:gd name="T20" fmla="*/ 50 w 134"/>
                <a:gd name="T21" fmla="*/ 261 h 292"/>
                <a:gd name="T22" fmla="*/ 52 w 134"/>
                <a:gd name="T23" fmla="*/ 250 h 292"/>
                <a:gd name="T24" fmla="*/ 42 w 134"/>
                <a:gd name="T25" fmla="*/ 234 h 292"/>
                <a:gd name="T26" fmla="*/ 44 w 134"/>
                <a:gd name="T27" fmla="*/ 224 h 292"/>
                <a:gd name="T28" fmla="*/ 51 w 134"/>
                <a:gd name="T29" fmla="*/ 219 h 292"/>
                <a:gd name="T30" fmla="*/ 53 w 134"/>
                <a:gd name="T31" fmla="*/ 210 h 292"/>
                <a:gd name="T32" fmla="*/ 62 w 134"/>
                <a:gd name="T33" fmla="*/ 204 h 292"/>
                <a:gd name="T34" fmla="*/ 64 w 134"/>
                <a:gd name="T35" fmla="*/ 192 h 292"/>
                <a:gd name="T36" fmla="*/ 54 w 134"/>
                <a:gd name="T37" fmla="*/ 178 h 292"/>
                <a:gd name="T38" fmla="*/ 57 w 134"/>
                <a:gd name="T39" fmla="*/ 164 h 292"/>
                <a:gd name="T40" fmla="*/ 72 w 134"/>
                <a:gd name="T41" fmla="*/ 154 h 292"/>
                <a:gd name="T42" fmla="*/ 77 w 134"/>
                <a:gd name="T43" fmla="*/ 130 h 292"/>
                <a:gd name="T44" fmla="*/ 77 w 134"/>
                <a:gd name="T45" fmla="*/ 129 h 292"/>
                <a:gd name="T46" fmla="*/ 127 w 134"/>
                <a:gd name="T47" fmla="*/ 80 h 292"/>
                <a:gd name="T48" fmla="*/ 79 w 134"/>
                <a:gd name="T49" fmla="*/ 7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4" h="292">
                  <a:moveTo>
                    <a:pt x="79" y="7"/>
                  </a:moveTo>
                  <a:cubicBezTo>
                    <a:pt x="45" y="0"/>
                    <a:pt x="13" y="22"/>
                    <a:pt x="6" y="56"/>
                  </a:cubicBezTo>
                  <a:cubicBezTo>
                    <a:pt x="0" y="81"/>
                    <a:pt x="12" y="107"/>
                    <a:pt x="33" y="120"/>
                  </a:cubicBezTo>
                  <a:cubicBezTo>
                    <a:pt x="3" y="270"/>
                    <a:pt x="3" y="270"/>
                    <a:pt x="3" y="270"/>
                  </a:cubicBezTo>
                  <a:cubicBezTo>
                    <a:pt x="9" y="277"/>
                    <a:pt x="9" y="277"/>
                    <a:pt x="9" y="277"/>
                  </a:cubicBezTo>
                  <a:cubicBezTo>
                    <a:pt x="16" y="285"/>
                    <a:pt x="16" y="285"/>
                    <a:pt x="16" y="285"/>
                  </a:cubicBezTo>
                  <a:cubicBezTo>
                    <a:pt x="22" y="292"/>
                    <a:pt x="22" y="292"/>
                    <a:pt x="22" y="292"/>
                  </a:cubicBezTo>
                  <a:cubicBezTo>
                    <a:pt x="22" y="292"/>
                    <a:pt x="22" y="292"/>
                    <a:pt x="22" y="292"/>
                  </a:cubicBezTo>
                  <a:cubicBezTo>
                    <a:pt x="39" y="281"/>
                    <a:pt x="39" y="281"/>
                    <a:pt x="39" y="281"/>
                  </a:cubicBezTo>
                  <a:cubicBezTo>
                    <a:pt x="42" y="266"/>
                    <a:pt x="42" y="266"/>
                    <a:pt x="42" y="266"/>
                  </a:cubicBezTo>
                  <a:cubicBezTo>
                    <a:pt x="50" y="261"/>
                    <a:pt x="50" y="261"/>
                    <a:pt x="50" y="261"/>
                  </a:cubicBezTo>
                  <a:cubicBezTo>
                    <a:pt x="52" y="250"/>
                    <a:pt x="52" y="250"/>
                    <a:pt x="52" y="250"/>
                  </a:cubicBezTo>
                  <a:cubicBezTo>
                    <a:pt x="42" y="234"/>
                    <a:pt x="42" y="234"/>
                    <a:pt x="42" y="234"/>
                  </a:cubicBezTo>
                  <a:cubicBezTo>
                    <a:pt x="44" y="224"/>
                    <a:pt x="44" y="224"/>
                    <a:pt x="44" y="224"/>
                  </a:cubicBezTo>
                  <a:cubicBezTo>
                    <a:pt x="51" y="219"/>
                    <a:pt x="51" y="219"/>
                    <a:pt x="51" y="219"/>
                  </a:cubicBezTo>
                  <a:cubicBezTo>
                    <a:pt x="53" y="210"/>
                    <a:pt x="53" y="210"/>
                    <a:pt x="53" y="210"/>
                  </a:cubicBezTo>
                  <a:cubicBezTo>
                    <a:pt x="62" y="204"/>
                    <a:pt x="62" y="204"/>
                    <a:pt x="62" y="204"/>
                  </a:cubicBezTo>
                  <a:cubicBezTo>
                    <a:pt x="64" y="192"/>
                    <a:pt x="64" y="192"/>
                    <a:pt x="64" y="192"/>
                  </a:cubicBezTo>
                  <a:cubicBezTo>
                    <a:pt x="54" y="178"/>
                    <a:pt x="54" y="178"/>
                    <a:pt x="54" y="178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72" y="154"/>
                    <a:pt x="72" y="154"/>
                    <a:pt x="72" y="154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7" y="129"/>
                    <a:pt x="77" y="129"/>
                    <a:pt x="77" y="129"/>
                  </a:cubicBezTo>
                  <a:cubicBezTo>
                    <a:pt x="102" y="125"/>
                    <a:pt x="122" y="106"/>
                    <a:pt x="127" y="80"/>
                  </a:cubicBezTo>
                  <a:cubicBezTo>
                    <a:pt x="134" y="47"/>
                    <a:pt x="113" y="14"/>
                    <a:pt x="79" y="7"/>
                  </a:cubicBez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30" tIns="44814" rIns="89630" bIns="4481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9591676" y="4532313"/>
              <a:ext cx="763588" cy="1792288"/>
            </a:xfrm>
            <a:custGeom>
              <a:avLst/>
              <a:gdLst>
                <a:gd name="T0" fmla="*/ 124 w 124"/>
                <a:gd name="T1" fmla="*/ 62 h 291"/>
                <a:gd name="T2" fmla="*/ 62 w 124"/>
                <a:gd name="T3" fmla="*/ 0 h 291"/>
                <a:gd name="T4" fmla="*/ 0 w 124"/>
                <a:gd name="T5" fmla="*/ 62 h 291"/>
                <a:gd name="T6" fmla="*/ 40 w 124"/>
                <a:gd name="T7" fmla="*/ 120 h 291"/>
                <a:gd name="T8" fmla="*/ 40 w 124"/>
                <a:gd name="T9" fmla="*/ 273 h 291"/>
                <a:gd name="T10" fmla="*/ 47 w 124"/>
                <a:gd name="T11" fmla="*/ 279 h 291"/>
                <a:gd name="T12" fmla="*/ 56 w 124"/>
                <a:gd name="T13" fmla="*/ 285 h 291"/>
                <a:gd name="T14" fmla="*/ 63 w 124"/>
                <a:gd name="T15" fmla="*/ 291 h 291"/>
                <a:gd name="T16" fmla="*/ 63 w 124"/>
                <a:gd name="T17" fmla="*/ 291 h 291"/>
                <a:gd name="T18" fmla="*/ 78 w 124"/>
                <a:gd name="T19" fmla="*/ 277 h 291"/>
                <a:gd name="T20" fmla="*/ 78 w 124"/>
                <a:gd name="T21" fmla="*/ 261 h 291"/>
                <a:gd name="T22" fmla="*/ 84 w 124"/>
                <a:gd name="T23" fmla="*/ 255 h 291"/>
                <a:gd name="T24" fmla="*/ 84 w 124"/>
                <a:gd name="T25" fmla="*/ 243 h 291"/>
                <a:gd name="T26" fmla="*/ 71 w 124"/>
                <a:gd name="T27" fmla="*/ 230 h 291"/>
                <a:gd name="T28" fmla="*/ 71 w 124"/>
                <a:gd name="T29" fmla="*/ 220 h 291"/>
                <a:gd name="T30" fmla="*/ 77 w 124"/>
                <a:gd name="T31" fmla="*/ 214 h 291"/>
                <a:gd name="T32" fmla="*/ 77 w 124"/>
                <a:gd name="T33" fmla="*/ 204 h 291"/>
                <a:gd name="T34" fmla="*/ 85 w 124"/>
                <a:gd name="T35" fmla="*/ 197 h 291"/>
                <a:gd name="T36" fmla="*/ 85 w 124"/>
                <a:gd name="T37" fmla="*/ 185 h 291"/>
                <a:gd name="T38" fmla="*/ 72 w 124"/>
                <a:gd name="T39" fmla="*/ 173 h 291"/>
                <a:gd name="T40" fmla="*/ 72 w 124"/>
                <a:gd name="T41" fmla="*/ 158 h 291"/>
                <a:gd name="T42" fmla="*/ 85 w 124"/>
                <a:gd name="T43" fmla="*/ 146 h 291"/>
                <a:gd name="T44" fmla="*/ 85 w 124"/>
                <a:gd name="T45" fmla="*/ 121 h 291"/>
                <a:gd name="T46" fmla="*/ 85 w 124"/>
                <a:gd name="T47" fmla="*/ 120 h 291"/>
                <a:gd name="T48" fmla="*/ 124 w 124"/>
                <a:gd name="T49" fmla="*/ 62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4" h="291">
                  <a:moveTo>
                    <a:pt x="124" y="62"/>
                  </a:moveTo>
                  <a:cubicBezTo>
                    <a:pt x="124" y="28"/>
                    <a:pt x="96" y="0"/>
                    <a:pt x="62" y="0"/>
                  </a:cubicBezTo>
                  <a:cubicBezTo>
                    <a:pt x="28" y="0"/>
                    <a:pt x="0" y="28"/>
                    <a:pt x="0" y="62"/>
                  </a:cubicBezTo>
                  <a:cubicBezTo>
                    <a:pt x="0" y="89"/>
                    <a:pt x="16" y="111"/>
                    <a:pt x="40" y="120"/>
                  </a:cubicBezTo>
                  <a:cubicBezTo>
                    <a:pt x="40" y="273"/>
                    <a:pt x="40" y="273"/>
                    <a:pt x="40" y="273"/>
                  </a:cubicBezTo>
                  <a:cubicBezTo>
                    <a:pt x="47" y="279"/>
                    <a:pt x="47" y="279"/>
                    <a:pt x="47" y="279"/>
                  </a:cubicBezTo>
                  <a:cubicBezTo>
                    <a:pt x="56" y="285"/>
                    <a:pt x="56" y="285"/>
                    <a:pt x="56" y="285"/>
                  </a:cubicBezTo>
                  <a:cubicBezTo>
                    <a:pt x="63" y="291"/>
                    <a:pt x="63" y="291"/>
                    <a:pt x="63" y="291"/>
                  </a:cubicBezTo>
                  <a:cubicBezTo>
                    <a:pt x="63" y="291"/>
                    <a:pt x="63" y="291"/>
                    <a:pt x="63" y="291"/>
                  </a:cubicBezTo>
                  <a:cubicBezTo>
                    <a:pt x="78" y="277"/>
                    <a:pt x="78" y="277"/>
                    <a:pt x="78" y="277"/>
                  </a:cubicBezTo>
                  <a:cubicBezTo>
                    <a:pt x="78" y="261"/>
                    <a:pt x="78" y="261"/>
                    <a:pt x="78" y="261"/>
                  </a:cubicBezTo>
                  <a:cubicBezTo>
                    <a:pt x="84" y="255"/>
                    <a:pt x="84" y="255"/>
                    <a:pt x="84" y="255"/>
                  </a:cubicBezTo>
                  <a:cubicBezTo>
                    <a:pt x="84" y="243"/>
                    <a:pt x="84" y="243"/>
                    <a:pt x="84" y="243"/>
                  </a:cubicBezTo>
                  <a:cubicBezTo>
                    <a:pt x="71" y="230"/>
                    <a:pt x="71" y="230"/>
                    <a:pt x="71" y="230"/>
                  </a:cubicBezTo>
                  <a:cubicBezTo>
                    <a:pt x="71" y="220"/>
                    <a:pt x="71" y="220"/>
                    <a:pt x="71" y="220"/>
                  </a:cubicBezTo>
                  <a:cubicBezTo>
                    <a:pt x="77" y="214"/>
                    <a:pt x="77" y="214"/>
                    <a:pt x="77" y="214"/>
                  </a:cubicBezTo>
                  <a:cubicBezTo>
                    <a:pt x="77" y="204"/>
                    <a:pt x="77" y="204"/>
                    <a:pt x="77" y="204"/>
                  </a:cubicBezTo>
                  <a:cubicBezTo>
                    <a:pt x="85" y="197"/>
                    <a:pt x="85" y="197"/>
                    <a:pt x="85" y="197"/>
                  </a:cubicBezTo>
                  <a:cubicBezTo>
                    <a:pt x="85" y="185"/>
                    <a:pt x="85" y="185"/>
                    <a:pt x="85" y="185"/>
                  </a:cubicBezTo>
                  <a:cubicBezTo>
                    <a:pt x="72" y="173"/>
                    <a:pt x="72" y="173"/>
                    <a:pt x="72" y="173"/>
                  </a:cubicBezTo>
                  <a:cubicBezTo>
                    <a:pt x="72" y="158"/>
                    <a:pt x="72" y="158"/>
                    <a:pt x="72" y="158"/>
                  </a:cubicBezTo>
                  <a:cubicBezTo>
                    <a:pt x="85" y="146"/>
                    <a:pt x="85" y="146"/>
                    <a:pt x="85" y="146"/>
                  </a:cubicBezTo>
                  <a:cubicBezTo>
                    <a:pt x="85" y="121"/>
                    <a:pt x="85" y="121"/>
                    <a:pt x="85" y="121"/>
                  </a:cubicBezTo>
                  <a:cubicBezTo>
                    <a:pt x="85" y="120"/>
                    <a:pt x="85" y="120"/>
                    <a:pt x="85" y="120"/>
                  </a:cubicBezTo>
                  <a:cubicBezTo>
                    <a:pt x="108" y="111"/>
                    <a:pt x="124" y="89"/>
                    <a:pt x="124" y="62"/>
                  </a:cubicBez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30" tIns="44814" rIns="89630" bIns="4481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9690101" y="4532313"/>
              <a:ext cx="665163" cy="947738"/>
            </a:xfrm>
            <a:custGeom>
              <a:avLst/>
              <a:gdLst>
                <a:gd name="T0" fmla="*/ 46 w 108"/>
                <a:gd name="T1" fmla="*/ 0 h 154"/>
                <a:gd name="T2" fmla="*/ 3 w 108"/>
                <a:gd name="T3" fmla="*/ 18 h 154"/>
                <a:gd name="T4" fmla="*/ 1 w 108"/>
                <a:gd name="T5" fmla="*/ 45 h 154"/>
                <a:gd name="T6" fmla="*/ 50 w 108"/>
                <a:gd name="T7" fmla="*/ 96 h 154"/>
                <a:gd name="T8" fmla="*/ 60 w 108"/>
                <a:gd name="T9" fmla="*/ 154 h 154"/>
                <a:gd name="T10" fmla="*/ 69 w 108"/>
                <a:gd name="T11" fmla="*/ 146 h 154"/>
                <a:gd name="T12" fmla="*/ 69 w 108"/>
                <a:gd name="T13" fmla="*/ 121 h 154"/>
                <a:gd name="T14" fmla="*/ 69 w 108"/>
                <a:gd name="T15" fmla="*/ 120 h 154"/>
                <a:gd name="T16" fmla="*/ 96 w 108"/>
                <a:gd name="T17" fmla="*/ 99 h 154"/>
                <a:gd name="T18" fmla="*/ 95 w 108"/>
                <a:gd name="T19" fmla="*/ 90 h 154"/>
                <a:gd name="T20" fmla="*/ 95 w 108"/>
                <a:gd name="T21" fmla="*/ 88 h 154"/>
                <a:gd name="T22" fmla="*/ 106 w 108"/>
                <a:gd name="T23" fmla="*/ 80 h 154"/>
                <a:gd name="T24" fmla="*/ 108 w 108"/>
                <a:gd name="T25" fmla="*/ 62 h 154"/>
                <a:gd name="T26" fmla="*/ 46 w 108"/>
                <a:gd name="T2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8" h="154">
                  <a:moveTo>
                    <a:pt x="46" y="0"/>
                  </a:moveTo>
                  <a:cubicBezTo>
                    <a:pt x="29" y="0"/>
                    <a:pt x="14" y="7"/>
                    <a:pt x="3" y="18"/>
                  </a:cubicBezTo>
                  <a:cubicBezTo>
                    <a:pt x="1" y="26"/>
                    <a:pt x="0" y="36"/>
                    <a:pt x="1" y="45"/>
                  </a:cubicBezTo>
                  <a:cubicBezTo>
                    <a:pt x="6" y="71"/>
                    <a:pt x="26" y="91"/>
                    <a:pt x="50" y="96"/>
                  </a:cubicBezTo>
                  <a:cubicBezTo>
                    <a:pt x="60" y="154"/>
                    <a:pt x="60" y="154"/>
                    <a:pt x="60" y="154"/>
                  </a:cubicBezTo>
                  <a:cubicBezTo>
                    <a:pt x="69" y="146"/>
                    <a:pt x="69" y="146"/>
                    <a:pt x="69" y="146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0"/>
                    <a:pt x="69" y="120"/>
                    <a:pt x="69" y="120"/>
                  </a:cubicBezTo>
                  <a:cubicBezTo>
                    <a:pt x="80" y="116"/>
                    <a:pt x="89" y="108"/>
                    <a:pt x="96" y="99"/>
                  </a:cubicBezTo>
                  <a:cubicBezTo>
                    <a:pt x="95" y="90"/>
                    <a:pt x="95" y="90"/>
                    <a:pt x="95" y="90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99" y="86"/>
                    <a:pt x="102" y="83"/>
                    <a:pt x="106" y="80"/>
                  </a:cubicBezTo>
                  <a:cubicBezTo>
                    <a:pt x="107" y="74"/>
                    <a:pt x="108" y="68"/>
                    <a:pt x="108" y="62"/>
                  </a:cubicBezTo>
                  <a:cubicBezTo>
                    <a:pt x="108" y="28"/>
                    <a:pt x="80" y="0"/>
                    <a:pt x="46" y="0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30" tIns="44814" rIns="89630" bIns="4481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" name="Freeform 8"/>
            <p:cNvSpPr>
              <a:spLocks/>
            </p:cNvSpPr>
            <p:nvPr/>
          </p:nvSpPr>
          <p:spPr bwMode="auto">
            <a:xfrm>
              <a:off x="10090151" y="5646738"/>
              <a:ext cx="25400" cy="104775"/>
            </a:xfrm>
            <a:custGeom>
              <a:avLst/>
              <a:gdLst>
                <a:gd name="T0" fmla="*/ 16 w 16"/>
                <a:gd name="T1" fmla="*/ 16 h 66"/>
                <a:gd name="T2" fmla="*/ 0 w 16"/>
                <a:gd name="T3" fmla="*/ 0 h 66"/>
                <a:gd name="T4" fmla="*/ 8 w 16"/>
                <a:gd name="T5" fmla="*/ 66 h 66"/>
                <a:gd name="T6" fmla="*/ 16 w 16"/>
                <a:gd name="T7" fmla="*/ 62 h 66"/>
                <a:gd name="T8" fmla="*/ 16 w 16"/>
                <a:gd name="T9" fmla="*/ 1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66">
                  <a:moveTo>
                    <a:pt x="16" y="16"/>
                  </a:moveTo>
                  <a:lnTo>
                    <a:pt x="0" y="0"/>
                  </a:lnTo>
                  <a:lnTo>
                    <a:pt x="8" y="66"/>
                  </a:lnTo>
                  <a:lnTo>
                    <a:pt x="16" y="62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30" tIns="44814" rIns="89630" bIns="4481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" name="Freeform 9"/>
            <p:cNvSpPr>
              <a:spLocks/>
            </p:cNvSpPr>
            <p:nvPr/>
          </p:nvSpPr>
          <p:spPr bwMode="auto">
            <a:xfrm>
              <a:off x="9696451" y="4291013"/>
              <a:ext cx="825500" cy="1793875"/>
            </a:xfrm>
            <a:custGeom>
              <a:avLst/>
              <a:gdLst>
                <a:gd name="T0" fmla="*/ 125 w 134"/>
                <a:gd name="T1" fmla="*/ 259 h 291"/>
                <a:gd name="T2" fmla="*/ 130 w 134"/>
                <a:gd name="T3" fmla="*/ 251 h 291"/>
                <a:gd name="T4" fmla="*/ 127 w 134"/>
                <a:gd name="T5" fmla="*/ 240 h 291"/>
                <a:gd name="T6" fmla="*/ 112 w 134"/>
                <a:gd name="T7" fmla="*/ 230 h 291"/>
                <a:gd name="T8" fmla="*/ 110 w 134"/>
                <a:gd name="T9" fmla="*/ 220 h 291"/>
                <a:gd name="T10" fmla="*/ 114 w 134"/>
                <a:gd name="T11" fmla="*/ 212 h 291"/>
                <a:gd name="T12" fmla="*/ 112 w 134"/>
                <a:gd name="T13" fmla="*/ 203 h 291"/>
                <a:gd name="T14" fmla="*/ 118 w 134"/>
                <a:gd name="T15" fmla="*/ 194 h 291"/>
                <a:gd name="T16" fmla="*/ 115 w 134"/>
                <a:gd name="T17" fmla="*/ 182 h 291"/>
                <a:gd name="T18" fmla="*/ 100 w 134"/>
                <a:gd name="T19" fmla="*/ 173 h 291"/>
                <a:gd name="T20" fmla="*/ 97 w 134"/>
                <a:gd name="T21" fmla="*/ 159 h 291"/>
                <a:gd name="T22" fmla="*/ 107 w 134"/>
                <a:gd name="T23" fmla="*/ 144 h 291"/>
                <a:gd name="T24" fmla="*/ 102 w 134"/>
                <a:gd name="T25" fmla="*/ 121 h 291"/>
                <a:gd name="T26" fmla="*/ 102 w 134"/>
                <a:gd name="T27" fmla="*/ 119 h 291"/>
                <a:gd name="T28" fmla="*/ 128 w 134"/>
                <a:gd name="T29" fmla="*/ 54 h 291"/>
                <a:gd name="T30" fmla="*/ 55 w 134"/>
                <a:gd name="T31" fmla="*/ 7 h 291"/>
                <a:gd name="T32" fmla="*/ 7 w 134"/>
                <a:gd name="T33" fmla="*/ 81 h 291"/>
                <a:gd name="T34" fmla="*/ 58 w 134"/>
                <a:gd name="T35" fmla="*/ 129 h 291"/>
                <a:gd name="T36" fmla="*/ 90 w 134"/>
                <a:gd name="T37" fmla="*/ 278 h 291"/>
                <a:gd name="T38" fmla="*/ 99 w 134"/>
                <a:gd name="T39" fmla="*/ 282 h 291"/>
                <a:gd name="T40" fmla="*/ 109 w 134"/>
                <a:gd name="T41" fmla="*/ 287 h 291"/>
                <a:gd name="T42" fmla="*/ 117 w 134"/>
                <a:gd name="T43" fmla="*/ 291 h 291"/>
                <a:gd name="T44" fmla="*/ 117 w 134"/>
                <a:gd name="T45" fmla="*/ 291 h 291"/>
                <a:gd name="T46" fmla="*/ 128 w 134"/>
                <a:gd name="T47" fmla="*/ 274 h 291"/>
                <a:gd name="T48" fmla="*/ 125 w 134"/>
                <a:gd name="T49" fmla="*/ 259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4" h="291">
                  <a:moveTo>
                    <a:pt x="125" y="259"/>
                  </a:moveTo>
                  <a:cubicBezTo>
                    <a:pt x="130" y="251"/>
                    <a:pt x="130" y="251"/>
                    <a:pt x="130" y="251"/>
                  </a:cubicBezTo>
                  <a:cubicBezTo>
                    <a:pt x="127" y="240"/>
                    <a:pt x="127" y="240"/>
                    <a:pt x="127" y="240"/>
                  </a:cubicBezTo>
                  <a:cubicBezTo>
                    <a:pt x="112" y="230"/>
                    <a:pt x="112" y="230"/>
                    <a:pt x="112" y="230"/>
                  </a:cubicBezTo>
                  <a:cubicBezTo>
                    <a:pt x="110" y="220"/>
                    <a:pt x="110" y="220"/>
                    <a:pt x="110" y="220"/>
                  </a:cubicBezTo>
                  <a:cubicBezTo>
                    <a:pt x="114" y="212"/>
                    <a:pt x="114" y="212"/>
                    <a:pt x="114" y="212"/>
                  </a:cubicBezTo>
                  <a:cubicBezTo>
                    <a:pt x="112" y="203"/>
                    <a:pt x="112" y="203"/>
                    <a:pt x="112" y="203"/>
                  </a:cubicBezTo>
                  <a:cubicBezTo>
                    <a:pt x="118" y="194"/>
                    <a:pt x="118" y="194"/>
                    <a:pt x="118" y="194"/>
                  </a:cubicBezTo>
                  <a:cubicBezTo>
                    <a:pt x="115" y="182"/>
                    <a:pt x="115" y="182"/>
                    <a:pt x="115" y="182"/>
                  </a:cubicBezTo>
                  <a:cubicBezTo>
                    <a:pt x="100" y="173"/>
                    <a:pt x="100" y="173"/>
                    <a:pt x="100" y="173"/>
                  </a:cubicBezTo>
                  <a:cubicBezTo>
                    <a:pt x="97" y="159"/>
                    <a:pt x="97" y="159"/>
                    <a:pt x="97" y="159"/>
                  </a:cubicBezTo>
                  <a:cubicBezTo>
                    <a:pt x="107" y="144"/>
                    <a:pt x="107" y="144"/>
                    <a:pt x="107" y="144"/>
                  </a:cubicBezTo>
                  <a:cubicBezTo>
                    <a:pt x="102" y="121"/>
                    <a:pt x="102" y="121"/>
                    <a:pt x="102" y="121"/>
                  </a:cubicBezTo>
                  <a:cubicBezTo>
                    <a:pt x="102" y="119"/>
                    <a:pt x="102" y="119"/>
                    <a:pt x="102" y="119"/>
                  </a:cubicBezTo>
                  <a:cubicBezTo>
                    <a:pt x="123" y="106"/>
                    <a:pt x="134" y="80"/>
                    <a:pt x="128" y="54"/>
                  </a:cubicBezTo>
                  <a:cubicBezTo>
                    <a:pt x="121" y="21"/>
                    <a:pt x="88" y="0"/>
                    <a:pt x="55" y="7"/>
                  </a:cubicBezTo>
                  <a:cubicBezTo>
                    <a:pt x="21" y="14"/>
                    <a:pt x="0" y="47"/>
                    <a:pt x="7" y="81"/>
                  </a:cubicBezTo>
                  <a:cubicBezTo>
                    <a:pt x="12" y="106"/>
                    <a:pt x="33" y="125"/>
                    <a:pt x="58" y="129"/>
                  </a:cubicBezTo>
                  <a:cubicBezTo>
                    <a:pt x="90" y="278"/>
                    <a:pt x="90" y="278"/>
                    <a:pt x="90" y="278"/>
                  </a:cubicBezTo>
                  <a:cubicBezTo>
                    <a:pt x="99" y="282"/>
                    <a:pt x="99" y="282"/>
                    <a:pt x="99" y="282"/>
                  </a:cubicBezTo>
                  <a:cubicBezTo>
                    <a:pt x="109" y="287"/>
                    <a:pt x="109" y="287"/>
                    <a:pt x="109" y="287"/>
                  </a:cubicBezTo>
                  <a:cubicBezTo>
                    <a:pt x="117" y="291"/>
                    <a:pt x="117" y="291"/>
                    <a:pt x="117" y="291"/>
                  </a:cubicBezTo>
                  <a:cubicBezTo>
                    <a:pt x="117" y="291"/>
                    <a:pt x="117" y="291"/>
                    <a:pt x="117" y="291"/>
                  </a:cubicBezTo>
                  <a:cubicBezTo>
                    <a:pt x="128" y="274"/>
                    <a:pt x="128" y="274"/>
                    <a:pt x="128" y="274"/>
                  </a:cubicBezTo>
                  <a:lnTo>
                    <a:pt x="125" y="259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30" tIns="44814" rIns="89630" bIns="4481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" name="Freeform 10"/>
            <p:cNvSpPr>
              <a:spLocks/>
            </p:cNvSpPr>
            <p:nvPr/>
          </p:nvSpPr>
          <p:spPr bwMode="auto">
            <a:xfrm>
              <a:off x="9782176" y="1000126"/>
              <a:ext cx="369888" cy="1449388"/>
            </a:xfrm>
            <a:custGeom>
              <a:avLst/>
              <a:gdLst>
                <a:gd name="T0" fmla="*/ 191 w 233"/>
                <a:gd name="T1" fmla="*/ 66 h 913"/>
                <a:gd name="T2" fmla="*/ 191 w 233"/>
                <a:gd name="T3" fmla="*/ 901 h 913"/>
                <a:gd name="T4" fmla="*/ 148 w 233"/>
                <a:gd name="T5" fmla="*/ 901 h 913"/>
                <a:gd name="T6" fmla="*/ 148 w 233"/>
                <a:gd name="T7" fmla="*/ 31 h 913"/>
                <a:gd name="T8" fmla="*/ 109 w 233"/>
                <a:gd name="T9" fmla="*/ 0 h 913"/>
                <a:gd name="T10" fmla="*/ 109 w 233"/>
                <a:gd name="T11" fmla="*/ 0 h 913"/>
                <a:gd name="T12" fmla="*/ 35 w 233"/>
                <a:gd name="T13" fmla="*/ 74 h 913"/>
                <a:gd name="T14" fmla="*/ 35 w 233"/>
                <a:gd name="T15" fmla="*/ 152 h 913"/>
                <a:gd name="T16" fmla="*/ 0 w 233"/>
                <a:gd name="T17" fmla="*/ 187 h 913"/>
                <a:gd name="T18" fmla="*/ 0 w 233"/>
                <a:gd name="T19" fmla="*/ 249 h 913"/>
                <a:gd name="T20" fmla="*/ 70 w 233"/>
                <a:gd name="T21" fmla="*/ 315 h 913"/>
                <a:gd name="T22" fmla="*/ 70 w 233"/>
                <a:gd name="T23" fmla="*/ 369 h 913"/>
                <a:gd name="T24" fmla="*/ 39 w 233"/>
                <a:gd name="T25" fmla="*/ 400 h 913"/>
                <a:gd name="T26" fmla="*/ 39 w 233"/>
                <a:gd name="T27" fmla="*/ 451 h 913"/>
                <a:gd name="T28" fmla="*/ 0 w 233"/>
                <a:gd name="T29" fmla="*/ 489 h 913"/>
                <a:gd name="T30" fmla="*/ 0 w 233"/>
                <a:gd name="T31" fmla="*/ 548 h 913"/>
                <a:gd name="T32" fmla="*/ 66 w 233"/>
                <a:gd name="T33" fmla="*/ 610 h 913"/>
                <a:gd name="T34" fmla="*/ 66 w 233"/>
                <a:gd name="T35" fmla="*/ 684 h 913"/>
                <a:gd name="T36" fmla="*/ 0 w 233"/>
                <a:gd name="T37" fmla="*/ 750 h 913"/>
                <a:gd name="T38" fmla="*/ 0 w 233"/>
                <a:gd name="T39" fmla="*/ 874 h 913"/>
                <a:gd name="T40" fmla="*/ 0 w 233"/>
                <a:gd name="T41" fmla="*/ 913 h 913"/>
                <a:gd name="T42" fmla="*/ 233 w 233"/>
                <a:gd name="T43" fmla="*/ 913 h 913"/>
                <a:gd name="T44" fmla="*/ 233 w 233"/>
                <a:gd name="T45" fmla="*/ 97 h 913"/>
                <a:gd name="T46" fmla="*/ 191 w 233"/>
                <a:gd name="T47" fmla="*/ 66 h 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33" h="913">
                  <a:moveTo>
                    <a:pt x="191" y="66"/>
                  </a:moveTo>
                  <a:lnTo>
                    <a:pt x="191" y="901"/>
                  </a:lnTo>
                  <a:lnTo>
                    <a:pt x="148" y="901"/>
                  </a:lnTo>
                  <a:lnTo>
                    <a:pt x="148" y="31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35" y="74"/>
                  </a:lnTo>
                  <a:lnTo>
                    <a:pt x="35" y="152"/>
                  </a:lnTo>
                  <a:lnTo>
                    <a:pt x="0" y="187"/>
                  </a:lnTo>
                  <a:lnTo>
                    <a:pt x="0" y="249"/>
                  </a:lnTo>
                  <a:lnTo>
                    <a:pt x="70" y="315"/>
                  </a:lnTo>
                  <a:lnTo>
                    <a:pt x="70" y="369"/>
                  </a:lnTo>
                  <a:lnTo>
                    <a:pt x="39" y="400"/>
                  </a:lnTo>
                  <a:lnTo>
                    <a:pt x="39" y="451"/>
                  </a:lnTo>
                  <a:lnTo>
                    <a:pt x="0" y="489"/>
                  </a:lnTo>
                  <a:lnTo>
                    <a:pt x="0" y="548"/>
                  </a:lnTo>
                  <a:lnTo>
                    <a:pt x="66" y="610"/>
                  </a:lnTo>
                  <a:lnTo>
                    <a:pt x="66" y="684"/>
                  </a:lnTo>
                  <a:lnTo>
                    <a:pt x="0" y="750"/>
                  </a:lnTo>
                  <a:lnTo>
                    <a:pt x="0" y="874"/>
                  </a:lnTo>
                  <a:lnTo>
                    <a:pt x="0" y="913"/>
                  </a:lnTo>
                  <a:lnTo>
                    <a:pt x="233" y="913"/>
                  </a:lnTo>
                  <a:lnTo>
                    <a:pt x="233" y="97"/>
                  </a:lnTo>
                  <a:lnTo>
                    <a:pt x="191" y="66"/>
                  </a:lnTo>
                  <a:close/>
                </a:path>
              </a:pathLst>
            </a:custGeom>
            <a:solidFill>
              <a:srgbClr val="FCD1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30" tIns="44814" rIns="89630" bIns="4481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" name="Freeform 11"/>
            <p:cNvSpPr>
              <a:spLocks/>
            </p:cNvSpPr>
            <p:nvPr/>
          </p:nvSpPr>
          <p:spPr bwMode="auto">
            <a:xfrm>
              <a:off x="10017126" y="1049338"/>
              <a:ext cx="68263" cy="1381125"/>
            </a:xfrm>
            <a:custGeom>
              <a:avLst/>
              <a:gdLst>
                <a:gd name="T0" fmla="*/ 43 w 43"/>
                <a:gd name="T1" fmla="*/ 870 h 870"/>
                <a:gd name="T2" fmla="*/ 43 w 43"/>
                <a:gd name="T3" fmla="*/ 35 h 870"/>
                <a:gd name="T4" fmla="*/ 0 w 43"/>
                <a:gd name="T5" fmla="*/ 0 h 870"/>
                <a:gd name="T6" fmla="*/ 0 w 43"/>
                <a:gd name="T7" fmla="*/ 870 h 870"/>
                <a:gd name="T8" fmla="*/ 43 w 43"/>
                <a:gd name="T9" fmla="*/ 870 h 8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870">
                  <a:moveTo>
                    <a:pt x="43" y="870"/>
                  </a:moveTo>
                  <a:lnTo>
                    <a:pt x="43" y="35"/>
                  </a:lnTo>
                  <a:lnTo>
                    <a:pt x="0" y="0"/>
                  </a:lnTo>
                  <a:lnTo>
                    <a:pt x="0" y="870"/>
                  </a:lnTo>
                  <a:lnTo>
                    <a:pt x="43" y="870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30" tIns="44814" rIns="89630" bIns="4481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" name="Freeform 12"/>
            <p:cNvSpPr>
              <a:spLocks noEditPoints="1"/>
            </p:cNvSpPr>
            <p:nvPr/>
          </p:nvSpPr>
          <p:spPr bwMode="auto">
            <a:xfrm>
              <a:off x="9363076" y="2393951"/>
              <a:ext cx="1208088" cy="1212850"/>
            </a:xfrm>
            <a:custGeom>
              <a:avLst/>
              <a:gdLst>
                <a:gd name="T0" fmla="*/ 160 w 196"/>
                <a:gd name="T1" fmla="*/ 30 h 197"/>
                <a:gd name="T2" fmla="*/ 98 w 196"/>
                <a:gd name="T3" fmla="*/ 0 h 197"/>
                <a:gd name="T4" fmla="*/ 35 w 196"/>
                <a:gd name="T5" fmla="*/ 30 h 197"/>
                <a:gd name="T6" fmla="*/ 29 w 196"/>
                <a:gd name="T7" fmla="*/ 36 h 197"/>
                <a:gd name="T8" fmla="*/ 0 w 196"/>
                <a:gd name="T9" fmla="*/ 107 h 197"/>
                <a:gd name="T10" fmla="*/ 0 w 196"/>
                <a:gd name="T11" fmla="*/ 155 h 197"/>
                <a:gd name="T12" fmla="*/ 41 w 196"/>
                <a:gd name="T13" fmla="*/ 197 h 197"/>
                <a:gd name="T14" fmla="*/ 154 w 196"/>
                <a:gd name="T15" fmla="*/ 197 h 197"/>
                <a:gd name="T16" fmla="*/ 196 w 196"/>
                <a:gd name="T17" fmla="*/ 155 h 197"/>
                <a:gd name="T18" fmla="*/ 196 w 196"/>
                <a:gd name="T19" fmla="*/ 107 h 197"/>
                <a:gd name="T20" fmla="*/ 167 w 196"/>
                <a:gd name="T21" fmla="*/ 36 h 197"/>
                <a:gd name="T22" fmla="*/ 160 w 196"/>
                <a:gd name="T23" fmla="*/ 30 h 197"/>
                <a:gd name="T24" fmla="*/ 124 w 196"/>
                <a:gd name="T25" fmla="*/ 167 h 197"/>
                <a:gd name="T26" fmla="*/ 98 w 196"/>
                <a:gd name="T27" fmla="*/ 178 h 197"/>
                <a:gd name="T28" fmla="*/ 72 w 196"/>
                <a:gd name="T29" fmla="*/ 167 h 197"/>
                <a:gd name="T30" fmla="*/ 98 w 196"/>
                <a:gd name="T31" fmla="*/ 156 h 197"/>
                <a:gd name="T32" fmla="*/ 124 w 196"/>
                <a:gd name="T33" fmla="*/ 16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6" h="197">
                  <a:moveTo>
                    <a:pt x="160" y="30"/>
                  </a:moveTo>
                  <a:cubicBezTo>
                    <a:pt x="144" y="13"/>
                    <a:pt x="116" y="0"/>
                    <a:pt x="98" y="0"/>
                  </a:cubicBezTo>
                  <a:cubicBezTo>
                    <a:pt x="80" y="0"/>
                    <a:pt x="52" y="13"/>
                    <a:pt x="35" y="30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13" y="52"/>
                    <a:pt x="0" y="84"/>
                    <a:pt x="0" y="107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78"/>
                    <a:pt x="18" y="197"/>
                    <a:pt x="41" y="197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77" y="197"/>
                    <a:pt x="196" y="178"/>
                    <a:pt x="196" y="155"/>
                  </a:cubicBezTo>
                  <a:cubicBezTo>
                    <a:pt x="196" y="107"/>
                    <a:pt x="196" y="107"/>
                    <a:pt x="196" y="107"/>
                  </a:cubicBezTo>
                  <a:cubicBezTo>
                    <a:pt x="196" y="84"/>
                    <a:pt x="183" y="52"/>
                    <a:pt x="167" y="36"/>
                  </a:cubicBezTo>
                  <a:lnTo>
                    <a:pt x="160" y="30"/>
                  </a:lnTo>
                  <a:close/>
                  <a:moveTo>
                    <a:pt x="124" y="167"/>
                  </a:moveTo>
                  <a:cubicBezTo>
                    <a:pt x="124" y="173"/>
                    <a:pt x="112" y="178"/>
                    <a:pt x="98" y="178"/>
                  </a:cubicBezTo>
                  <a:cubicBezTo>
                    <a:pt x="83" y="178"/>
                    <a:pt x="72" y="173"/>
                    <a:pt x="72" y="167"/>
                  </a:cubicBezTo>
                  <a:cubicBezTo>
                    <a:pt x="72" y="161"/>
                    <a:pt x="83" y="156"/>
                    <a:pt x="98" y="156"/>
                  </a:cubicBezTo>
                  <a:cubicBezTo>
                    <a:pt x="112" y="156"/>
                    <a:pt x="124" y="161"/>
                    <a:pt x="124" y="167"/>
                  </a:cubicBez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30" tIns="44814" rIns="89630" bIns="4481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" name="Freeform 14"/>
            <p:cNvSpPr>
              <a:spLocks/>
            </p:cNvSpPr>
            <p:nvPr/>
          </p:nvSpPr>
          <p:spPr bwMode="auto">
            <a:xfrm>
              <a:off x="9899651" y="3416301"/>
              <a:ext cx="153988" cy="455613"/>
            </a:xfrm>
            <a:custGeom>
              <a:avLst/>
              <a:gdLst>
                <a:gd name="T0" fmla="*/ 25 w 25"/>
                <a:gd name="T1" fmla="*/ 12 h 74"/>
                <a:gd name="T2" fmla="*/ 12 w 25"/>
                <a:gd name="T3" fmla="*/ 0 h 74"/>
                <a:gd name="T4" fmla="*/ 0 w 25"/>
                <a:gd name="T5" fmla="*/ 12 h 74"/>
                <a:gd name="T6" fmla="*/ 0 w 25"/>
                <a:gd name="T7" fmla="*/ 74 h 74"/>
                <a:gd name="T8" fmla="*/ 25 w 25"/>
                <a:gd name="T9" fmla="*/ 74 h 74"/>
                <a:gd name="T10" fmla="*/ 25 w 25"/>
                <a:gd name="T11" fmla="*/ 1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74">
                  <a:moveTo>
                    <a:pt x="25" y="12"/>
                  </a:moveTo>
                  <a:cubicBezTo>
                    <a:pt x="25" y="5"/>
                    <a:pt x="19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25" y="74"/>
                    <a:pt x="25" y="74"/>
                    <a:pt x="25" y="74"/>
                  </a:cubicBezTo>
                  <a:lnTo>
                    <a:pt x="25" y="12"/>
                  </a:lnTo>
                  <a:close/>
                </a:path>
              </a:pathLst>
            </a:custGeom>
            <a:solidFill>
              <a:srgbClr val="D2D2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30" tIns="44814" rIns="89630" bIns="4481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" name="Oval 15"/>
            <p:cNvSpPr>
              <a:spLocks noChangeArrowheads="1"/>
            </p:cNvSpPr>
            <p:nvPr/>
          </p:nvSpPr>
          <p:spPr bwMode="auto">
            <a:xfrm>
              <a:off x="9850438" y="4519613"/>
              <a:ext cx="246063" cy="2460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30" tIns="44814" rIns="89630" bIns="4481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" name="Freeform 16"/>
            <p:cNvSpPr>
              <a:spLocks/>
            </p:cNvSpPr>
            <p:nvPr/>
          </p:nvSpPr>
          <p:spPr bwMode="auto">
            <a:xfrm>
              <a:off x="9899651" y="3871913"/>
              <a:ext cx="153988" cy="844550"/>
            </a:xfrm>
            <a:custGeom>
              <a:avLst/>
              <a:gdLst>
                <a:gd name="T0" fmla="*/ 0 w 25"/>
                <a:gd name="T1" fmla="*/ 0 h 137"/>
                <a:gd name="T2" fmla="*/ 0 w 25"/>
                <a:gd name="T3" fmla="*/ 125 h 137"/>
                <a:gd name="T4" fmla="*/ 12 w 25"/>
                <a:gd name="T5" fmla="*/ 137 h 137"/>
                <a:gd name="T6" fmla="*/ 25 w 25"/>
                <a:gd name="T7" fmla="*/ 125 h 137"/>
                <a:gd name="T8" fmla="*/ 25 w 25"/>
                <a:gd name="T9" fmla="*/ 0 h 137"/>
                <a:gd name="T10" fmla="*/ 0 w 25"/>
                <a:gd name="T11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137">
                  <a:moveTo>
                    <a:pt x="0" y="0"/>
                  </a:moveTo>
                  <a:cubicBezTo>
                    <a:pt x="0" y="125"/>
                    <a:pt x="0" y="125"/>
                    <a:pt x="0" y="125"/>
                  </a:cubicBezTo>
                  <a:cubicBezTo>
                    <a:pt x="0" y="132"/>
                    <a:pt x="5" y="137"/>
                    <a:pt x="12" y="137"/>
                  </a:cubicBezTo>
                  <a:cubicBezTo>
                    <a:pt x="19" y="137"/>
                    <a:pt x="25" y="132"/>
                    <a:pt x="25" y="125"/>
                  </a:cubicBezTo>
                  <a:cubicBezTo>
                    <a:pt x="25" y="0"/>
                    <a:pt x="25" y="0"/>
                    <a:pt x="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69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9630" tIns="44814" rIns="89630" bIns="4481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3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pic>
          <p:nvPicPr>
            <p:cNvPr id="95" name="Picture 9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580162" y="2894862"/>
              <a:ext cx="802944" cy="240224"/>
            </a:xfrm>
            <a:prstGeom prst="rect">
              <a:avLst/>
            </a:prstGeom>
          </p:spPr>
        </p:pic>
      </p:grpSp>
      <p:cxnSp>
        <p:nvCxnSpPr>
          <p:cNvPr id="23" name="Straight Connector 22"/>
          <p:cNvCxnSpPr/>
          <p:nvPr/>
        </p:nvCxnSpPr>
        <p:spPr>
          <a:xfrm>
            <a:off x="296743" y="2801460"/>
            <a:ext cx="7064628" cy="0"/>
          </a:xfrm>
          <a:prstGeom prst="line">
            <a:avLst/>
          </a:prstGeom>
          <a:ln>
            <a:solidFill>
              <a:schemeClr val="bg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cxnSpLocks/>
          </p:cNvCxnSpPr>
          <p:nvPr/>
        </p:nvCxnSpPr>
        <p:spPr>
          <a:xfrm>
            <a:off x="9520114" y="3867723"/>
            <a:ext cx="12534" cy="525533"/>
          </a:xfrm>
          <a:prstGeom prst="line">
            <a:avLst/>
          </a:prstGeom>
          <a:ln w="28575">
            <a:solidFill>
              <a:srgbClr val="0070C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2693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5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45034E-7 -1.53881E-6 L -0.05285 -1.53881E-6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2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8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8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3D4614-84FE-458A-A5C4-7EC692220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146304" tIns="91440" rIns="146304" bIns="91440" rtlCol="0" anchor="ctr">
            <a:normAutofit/>
          </a:bodyPr>
          <a:lstStyle/>
          <a:p>
            <a:pPr algn="ctr" defTabSz="914367" fontAlgn="base">
              <a:spcAft>
                <a:spcPct val="0"/>
              </a:spcAft>
            </a:pPr>
            <a:r>
              <a:rPr lang="en-US" sz="2400" cap="all" spc="800" dirty="0">
                <a:solidFill>
                  <a:srgbClr val="0078D7"/>
                </a:solidFill>
                <a:latin typeface="Segoe UI Light" charset="0"/>
                <a:cs typeface="Segoe UI Light" charset="0"/>
              </a:rPr>
              <a:t>Databricks - Company Overview</a:t>
            </a:r>
          </a:p>
        </p:txBody>
      </p:sp>
      <p:sp>
        <p:nvSpPr>
          <p:cNvPr id="6" name="Text Placeholder 7">
            <a:extLst>
              <a:ext uri="{FF2B5EF4-FFF2-40B4-BE49-F238E27FC236}">
                <a16:creationId xmlns:a16="http://schemas.microsoft.com/office/drawing/2014/main" id="{47078970-811E-4B70-9129-6F3064ACC069}"/>
              </a:ext>
            </a:extLst>
          </p:cNvPr>
          <p:cNvSpPr txBox="1">
            <a:spLocks/>
          </p:cNvSpPr>
          <p:nvPr/>
        </p:nvSpPr>
        <p:spPr>
          <a:xfrm>
            <a:off x="269240" y="1437682"/>
            <a:ext cx="5665231" cy="4360641"/>
          </a:xfrm>
          <a:prstGeom prst="rect">
            <a:avLst/>
          </a:prstGeom>
        </p:spPr>
        <p:txBody>
          <a:bodyPr vert="horz" wrap="square" lIns="143428" tIns="89642" rIns="143428" bIns="89642" rtlCol="0">
            <a:spAutoFit/>
          </a:bodyPr>
          <a:lstStyle>
            <a:lvl1pPr marL="2286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6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572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858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9144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430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58579" lvl="1" indent="-448107" defTabSz="895769" fontAlgn="base">
              <a:spcBef>
                <a:spcPts val="588"/>
              </a:spcBef>
              <a:spcAft>
                <a:spcPts val="588"/>
              </a:spcAft>
              <a:buClr>
                <a:srgbClr val="0070C0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Founded in late 2013</a:t>
            </a:r>
          </a:p>
          <a:p>
            <a:pPr marL="558579" lvl="1" indent="-448107" defTabSz="895769" fontAlgn="base">
              <a:spcBef>
                <a:spcPts val="588"/>
              </a:spcBef>
              <a:spcAft>
                <a:spcPts val="588"/>
              </a:spcAft>
              <a:buClr>
                <a:srgbClr val="0070C0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By the creators of Apache Spark, original team from UC Berkeley AMPLab</a:t>
            </a:r>
          </a:p>
          <a:p>
            <a:pPr marL="558579" lvl="1" indent="-448107" defTabSz="895769" fontAlgn="base">
              <a:spcBef>
                <a:spcPts val="588"/>
              </a:spcBef>
              <a:spcAft>
                <a:spcPts val="588"/>
              </a:spcAft>
              <a:buClr>
                <a:srgbClr val="0070C0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Largest code contributor code to Apache Spark</a:t>
            </a:r>
          </a:p>
          <a:p>
            <a:pPr marL="558579" lvl="1" indent="-448107" defTabSz="895769" fontAlgn="base">
              <a:spcBef>
                <a:spcPts val="588"/>
              </a:spcBef>
              <a:buClr>
                <a:srgbClr val="0070C0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Level 2/3 support partnership with</a:t>
            </a:r>
          </a:p>
          <a:p>
            <a:pPr marL="731520" lvl="3" indent="-182880" defTabSz="895769" fontAlgn="base">
              <a:spcBef>
                <a:spcPts val="588"/>
              </a:spcBef>
              <a:buClr>
                <a:srgbClr val="68217A">
                  <a:lumMod val="50000"/>
                </a:srgbClr>
              </a:buClr>
              <a:buFont typeface="Arial" panose="020B0604020202020204" pitchFamily="34" charset="0"/>
              <a:buChar char="•"/>
              <a:tabLst>
                <a:tab pos="632806" algn="l"/>
              </a:tabLst>
            </a:pPr>
            <a:r>
              <a:rPr lang="en-US" sz="12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Hortonworks</a:t>
            </a:r>
          </a:p>
          <a:p>
            <a:pPr marL="731520" lvl="3" indent="-182880" defTabSz="895769" fontAlgn="base">
              <a:spcBef>
                <a:spcPts val="588"/>
              </a:spcBef>
              <a:buClr>
                <a:srgbClr val="68217A">
                  <a:lumMod val="50000"/>
                </a:srgbClr>
              </a:buClr>
              <a:buFont typeface="Arial" panose="020B0604020202020204" pitchFamily="34" charset="0"/>
              <a:buChar char="•"/>
              <a:tabLst>
                <a:tab pos="632806" algn="l"/>
              </a:tabLst>
            </a:pPr>
            <a:r>
              <a:rPr lang="en-US" sz="12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MapR</a:t>
            </a:r>
          </a:p>
          <a:p>
            <a:pPr marL="731520" lvl="3" indent="-182880" defTabSz="895769" fontAlgn="base">
              <a:spcBef>
                <a:spcPts val="588"/>
              </a:spcBef>
              <a:buClr>
                <a:srgbClr val="68217A">
                  <a:lumMod val="50000"/>
                </a:srgbClr>
              </a:buClr>
              <a:buFont typeface="Arial" panose="020B0604020202020204" pitchFamily="34" charset="0"/>
              <a:buChar char="•"/>
              <a:tabLst>
                <a:tab pos="632806" algn="l"/>
              </a:tabLst>
            </a:pPr>
            <a:r>
              <a:rPr lang="en-US" sz="12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DataStax</a:t>
            </a:r>
          </a:p>
          <a:p>
            <a:pPr marL="558579" lvl="1" indent="-448107" defTabSz="895769" fontAlgn="base">
              <a:spcBef>
                <a:spcPts val="588"/>
              </a:spcBef>
              <a:spcAft>
                <a:spcPts val="588"/>
              </a:spcAft>
              <a:buClr>
                <a:srgbClr val="0070C0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Provides </a:t>
            </a: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  <a:hlinkClick r:id="rId3"/>
              </a:rPr>
              <a:t>certifications</a:t>
            </a: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 such as Databricks Certified Application, Databricks Certified Distribution and Databricks Certified Developer</a:t>
            </a:r>
          </a:p>
          <a:p>
            <a:pPr marL="558579" lvl="1" indent="-448107" defTabSz="895769" fontAlgn="base">
              <a:spcBef>
                <a:spcPts val="588"/>
              </a:spcBef>
              <a:spcAft>
                <a:spcPts val="588"/>
              </a:spcAft>
              <a:buClr>
                <a:srgbClr val="0070C0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Main Product: The </a:t>
            </a: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  <a:hlinkClick r:id="rId4"/>
              </a:rPr>
              <a:t>Unified Analytics Platform</a:t>
            </a:r>
            <a:endParaRPr lang="en-US" sz="1600" dirty="0">
              <a:ln>
                <a:solidFill>
                  <a:srgbClr val="FFFFFF">
                    <a:alpha val="0"/>
                  </a:srgbClr>
                </a:solidFill>
              </a:ln>
              <a:gradFill>
                <a:gsLst>
                  <a:gs pos="85321">
                    <a:srgbClr val="505050"/>
                  </a:gs>
                  <a:gs pos="57000">
                    <a:srgbClr val="505050"/>
                  </a:gs>
                </a:gsLst>
              </a:gradFill>
              <a:cs typeface="Segoe UI" panose="020B0502040204020203" pitchFamily="34" charset="0"/>
            </a:endParaRPr>
          </a:p>
          <a:p>
            <a:pPr marL="558579" lvl="1" indent="-448107" defTabSz="895769" fontAlgn="base">
              <a:spcBef>
                <a:spcPts val="588"/>
              </a:spcBef>
              <a:spcAft>
                <a:spcPts val="588"/>
              </a:spcAft>
              <a:buClr>
                <a:srgbClr val="0070C0"/>
              </a:buClr>
              <a:buFont typeface="Wingdings" panose="05000000000000000000" pitchFamily="2" charset="2"/>
              <a:buChar char="§"/>
              <a:tabLst>
                <a:tab pos="632806" algn="l"/>
              </a:tabLst>
            </a:pP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In Oct 2017, introduced </a:t>
            </a: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  <a:hlinkClick r:id="rId5"/>
              </a:rPr>
              <a:t>Databricks Delta</a:t>
            </a:r>
            <a:r>
              <a:rPr lang="en-US" sz="1600" dirty="0">
                <a:ln>
                  <a:solidFill>
                    <a:srgbClr val="FFFFFF">
                      <a:alpha val="0"/>
                    </a:srgbClr>
                  </a:solidFill>
                </a:ln>
                <a:gradFill>
                  <a:gsLst>
                    <a:gs pos="85321">
                      <a:srgbClr val="505050"/>
                    </a:gs>
                    <a:gs pos="57000">
                      <a:srgbClr val="505050"/>
                    </a:gs>
                  </a:gsLst>
                </a:gradFill>
                <a:cs typeface="Segoe UI" panose="020B0502040204020203" pitchFamily="34" charset="0"/>
              </a:rPr>
              <a:t> (currently in private preview).  </a:t>
            </a:r>
          </a:p>
        </p:txBody>
      </p:sp>
      <p:pic>
        <p:nvPicPr>
          <p:cNvPr id="3074" name="Picture 2" descr="Overview of the Databricks Unified Analytics Platform">
            <a:extLst>
              <a:ext uri="{FF2B5EF4-FFF2-40B4-BE49-F238E27FC236}">
                <a16:creationId xmlns:a16="http://schemas.microsoft.com/office/drawing/2014/main" id="{F454C1C8-99E4-4BC7-81DD-A4F1805BB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907" y="1580837"/>
            <a:ext cx="4295931" cy="4295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303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Modernizing Your Data Warehouse">
  <a:themeElements>
    <a:clrScheme name="TR24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78D7"/>
      </a:accent1>
      <a:accent2>
        <a:srgbClr val="00188F"/>
      </a:accent2>
      <a:accent3>
        <a:srgbClr val="002050"/>
      </a:accent3>
      <a:accent4>
        <a:srgbClr val="D83B01"/>
      </a:accent4>
      <a:accent5>
        <a:srgbClr val="737373"/>
      </a:accent5>
      <a:accent6>
        <a:srgbClr val="505050"/>
      </a:accent6>
      <a:hlink>
        <a:srgbClr val="00188F"/>
      </a:hlink>
      <a:folHlink>
        <a:srgbClr val="00188F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4_BO_CT_Template.potx [Read-Only]" id="{50EABD6B-5AA7-41F8-8208-02F93D083B66}" vid="{98CA0642-B885-452C-B533-0D85146AF589}"/>
    </a:ext>
  </a:extLst>
</a:theme>
</file>

<file path=ppt/theme/theme2.xml><?xml version="1.0" encoding="utf-8"?>
<a:theme xmlns:a="http://schemas.openxmlformats.org/drawingml/2006/main" name="5-50091_TR24_BO_CT_Template">
  <a:themeElements>
    <a:clrScheme name="TR24">
      <a:dk1>
        <a:srgbClr val="353535"/>
      </a:dk1>
      <a:lt1>
        <a:srgbClr val="FFFFFF"/>
      </a:lt1>
      <a:dk2>
        <a:srgbClr val="0078D7"/>
      </a:dk2>
      <a:lt2>
        <a:srgbClr val="E6E6E6"/>
      </a:lt2>
      <a:accent1>
        <a:srgbClr val="0078D7"/>
      </a:accent1>
      <a:accent2>
        <a:srgbClr val="00188F"/>
      </a:accent2>
      <a:accent3>
        <a:srgbClr val="002050"/>
      </a:accent3>
      <a:accent4>
        <a:srgbClr val="D83B01"/>
      </a:accent4>
      <a:accent5>
        <a:srgbClr val="737373"/>
      </a:accent5>
      <a:accent6>
        <a:srgbClr val="505050"/>
      </a:accent6>
      <a:hlink>
        <a:srgbClr val="00188F"/>
      </a:hlink>
      <a:folHlink>
        <a:srgbClr val="00188F"/>
      </a:folHlink>
    </a:clrScheme>
    <a:fontScheme name="Segoe UI Light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noFill/>
          <a:headEnd type="none" w="med" len="med"/>
          <a:tailEnd type="none" w="med" len="med"/>
        </a:ln>
      </a:spPr>
      <a:bodyPr vert="horz" wrap="square" lIns="0" tIns="46637" rIns="0" bIns="46637" numCol="1" rtlCol="0" anchor="ctr" anchorCtr="0" compatLnSpc="1">
        <a:prstTxWarp prst="textNoShape">
          <a:avLst/>
        </a:prstTxWarp>
      </a:bodyPr>
      <a:lstStyle>
        <a:defPPr algn="ctr" defTabSz="932472" fontAlgn="base">
          <a:spcBef>
            <a:spcPct val="0"/>
          </a:spcBef>
          <a:spcAft>
            <a:spcPct val="0"/>
          </a:spcAft>
          <a:defRPr sz="20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R24_BO_CT_Template.potx" id="{C368DC25-1282-4557-ABE4-C430953F55E7}" vid="{DF86A506-7C87-4108-ACCF-805A6FBA29B1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SMSG KM Open Document" ma:contentTypeID="0x0101000E4CB7077FEE4FF7AE86D4A500EEC780030016C849C62B10EB41ACA8C7EEDEF40BB20099ECF64382448D48A56095091C66B1A9" ma:contentTypeVersion="12" ma:contentTypeDescription="" ma:contentTypeScope="" ma:versionID="cab718cc75007fb06ecfcec41a645951">
  <xsd:schema xmlns:xsd="http://www.w3.org/2001/XMLSchema" xmlns:xs="http://www.w3.org/2001/XMLSchema" xmlns:p="http://schemas.microsoft.com/office/2006/metadata/properties" xmlns:ns1="http://schemas.microsoft.com/sharepoint/v3" xmlns:ns2="230e9df3-be65-4c73-a93b-d1236ebd677e" xmlns:ns3="230E9DF3-BE65-4C73-A93B-D1236EBD677E" xmlns:ns4="b3bc04a5-d503-43b1-b98c-a8cf663329d9" targetNamespace="http://schemas.microsoft.com/office/2006/metadata/properties" ma:root="true" ma:fieldsID="f4e592e9555a19ee659e283868ab05a8" ns1:_="" ns2:_="" ns3:_="" ns4:_="">
    <xsd:import namespace="http://schemas.microsoft.com/sharepoint/v3"/>
    <xsd:import namespace="230e9df3-be65-4c73-a93b-d1236ebd677e"/>
    <xsd:import namespace="230E9DF3-BE65-4C73-A93B-D1236EBD677E"/>
    <xsd:import namespace="b3bc04a5-d503-43b1-b98c-a8cf663329d9"/>
    <xsd:element name="properties">
      <xsd:complexType>
        <xsd:sequence>
          <xsd:element name="documentManagement">
            <xsd:complexType>
              <xsd:all>
                <xsd:element ref="ns2:DocumentDescription" minOccurs="0"/>
                <xsd:element ref="ns2:Owner" minOccurs="0"/>
                <xsd:element ref="ns3:PublishDate" minOccurs="0"/>
                <xsd:element ref="ns1:PublishingPageContent" minOccurs="0"/>
                <xsd:element ref="ns2:Thumbnail1" minOccurs="0"/>
                <xsd:element ref="ns1:PublishingExpirationDate" minOccurs="0"/>
                <xsd:element ref="ns3:ApplyWorkflowRules" minOccurs="0"/>
                <xsd:element ref="ns2:ContentID" minOccurs="0"/>
                <xsd:element ref="ns2:Blog_x0020_Name" minOccurs="0"/>
                <xsd:element ref="ns2:Coowner" minOccurs="0"/>
                <xsd:element ref="ns1:RatingCount" minOccurs="0"/>
                <xsd:element ref="ns2:FolderExtensions" minOccurs="0"/>
                <xsd:element ref="ns2:ParentID1" minOccurs="0"/>
                <xsd:element ref="ns2:GenericText2" minOccurs="0"/>
                <xsd:element ref="ns2:GenericHTML1" minOccurs="0"/>
                <xsd:element ref="ns1:AverageRating" minOccurs="0"/>
                <xsd:element ref="ns2:bf80e81150e248c48aa8cffdf0021a1f" minOccurs="0"/>
                <xsd:element ref="ns2:od9986d31974458fb3007746ec0bce5f" minOccurs="0"/>
                <xsd:element ref="ns2:k21a64daf20d4502b2796a1c6b8ce6c8" minOccurs="0"/>
                <xsd:element ref="ns2:ef109fd36bcf4bcd9dd945731030600b" minOccurs="0"/>
                <xsd:element ref="ns2:hd9637eefc984b85b6097c6374e15725" minOccurs="0"/>
                <xsd:element ref="ns2:ga0c0bf70a6644469c61b3efa7025301" minOccurs="0"/>
                <xsd:element ref="ns2:i1b478372f814787abd313030b81fcb2" minOccurs="0"/>
                <xsd:element ref="ns2:i0d941ee1e744ffea7aeee9924c91cbb" minOccurs="0"/>
                <xsd:element ref="ns2:m6d26e40ac264097a006193f92232ece" minOccurs="0"/>
                <xsd:element ref="ns2:kf34bcdc8fc34e479d3f94c6210e8e27" minOccurs="0"/>
                <xsd:element ref="ns2:mb88723863e1404388ba3733387d48df" minOccurs="0"/>
                <xsd:element ref="ns2:TaxCatchAll" minOccurs="0"/>
                <xsd:element ref="ns2:k20e0dfa74bf4e44818db03027b0ccd8" minOccurs="0"/>
                <xsd:element ref="ns2:l3c3ea61849e4288a8acc49bb5388e8c" minOccurs="0"/>
                <xsd:element ref="ns2:ec5b2ad5c27b45fb8a00a1f27c7ce1ae" minOccurs="0"/>
                <xsd:element ref="ns2:TaxCatchAllLabel" minOccurs="0"/>
                <xsd:element ref="ns2:b60f8d2dbb984f349d80d8196897f4d3" minOccurs="0"/>
                <xsd:element ref="ns2:TaxKeywordTaxHTField" minOccurs="0"/>
                <xsd:element ref="ns2:m6c7b4717b6346e6a075a59dd47eac69" minOccurs="0"/>
                <xsd:element ref="ns2:ConfidentialityTaxHTField0" minOccurs="0"/>
                <xsd:element ref="ns2:b4224c12c78d42ea9b214de0badf8358" minOccurs="0"/>
                <xsd:element ref="ns2:_dlc_DocId" minOccurs="0"/>
                <xsd:element ref="ns1:RoutingRuleDescription" minOccurs="0"/>
                <xsd:element ref="ns1:ReportOwner" minOccurs="0"/>
                <xsd:element ref="ns2:_dlc_DocIdUrl" minOccurs="0"/>
                <xsd:element ref="ns2:_dlc_DocIdPersistId" minOccurs="0"/>
                <xsd:element ref="ns2:eb54ac91059940029a3cc8a4ff5af673" minOccurs="0"/>
                <xsd:element ref="ns4:MediaServiceDateTaken" minOccurs="0"/>
                <xsd:element ref="ns4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PageContent" ma:index="8" nillable="true" ma:displayName="Page Content" ma:description="Page Content is a site column created by the Publishing feature. It is used on the Article Page Content Type as the content of the page." ma:internalName="PublishingPageContent">
      <xsd:simpleType>
        <xsd:restriction base="dms:Unknown"/>
      </xsd:simpleType>
    </xsd:element>
    <xsd:element name="PublishingExpirationDate" ma:index="13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  <xsd:element name="RatingCount" ma:index="31" nillable="true" ma:displayName="Number of Ratings" ma:decimals="0" ma:description="Number of ratings submitted" ma:internalName="RatingCount" ma:readOnly="true">
      <xsd:simpleType>
        <xsd:restriction base="dms:Number"/>
      </xsd:simpleType>
    </xsd:element>
    <xsd:element name="AverageRating" ma:index="38" nillable="true" ma:displayName="Rating (0-5)" ma:decimals="2" ma:description="Average value of all the ratings that have been submitted" ma:internalName="AverageRating" ma:readOnly="true">
      <xsd:simpleType>
        <xsd:restriction base="dms:Number"/>
      </xsd:simpleType>
    </xsd:element>
    <xsd:element name="RoutingRuleDescription" ma:index="67" nillable="true" ma:displayName="Description" ma:description="" ma:hidden="true" ma:internalName="RoutingRuleDescription" ma:readOnly="false">
      <xsd:simpleType>
        <xsd:restriction base="dms:Text">
          <xsd:maxLength value="255"/>
        </xsd:restriction>
      </xsd:simpleType>
    </xsd:element>
    <xsd:element name="ReportOwner" ma:index="68" nillable="true" ma:displayName="Owner (People and Groups)" ma:description="Owner of this document" ma:hidden="true" ma:list="UserInfo" ma:SearchPeopleOnly="false" ma:SharePointGroup="0" ma:internalName="ReportOwner" ma:readOnly="fals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DocumentDescription" ma:index="2" nillable="true" ma:displayName="Document Description" ma:description="Alternate description for documents that can be used for display." ma:internalName="DocumentDescription">
      <xsd:simpleType>
        <xsd:restriction base="dms:Note">
          <xsd:maxLength value="255"/>
        </xsd:restriction>
      </xsd:simpleType>
    </xsd:element>
    <xsd:element name="Owner" ma:index="3" nillable="true" ma:displayName="Owner" ma:list="UserInfo" ma:SharePointGroup="0" ma:internalName="Owner" ma:readOnly="false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Thumbnail1" ma:index="9" nillable="true" ma:displayName="Thumbnail" ma:format="Hyperlink" ma:internalName="Thumbnail1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ContentID" ma:index="15" nillable="true" ma:displayName="ContentID" ma:indexed="true" ma:internalName="ContentID" ma:readOnly="false">
      <xsd:simpleType>
        <xsd:restriction base="dms:Text">
          <xsd:maxLength value="255"/>
        </xsd:restriction>
      </xsd:simpleType>
    </xsd:element>
    <xsd:element name="Blog_x0020_Name" ma:index="16" nillable="true" ma:displayName="Blog Name" ma:description="Title of an Infopedia Blog" ma:internalName="Blog_x0020_Name">
      <xsd:simpleType>
        <xsd:restriction base="dms:Text">
          <xsd:maxLength value="255"/>
        </xsd:restriction>
      </xsd:simpleType>
    </xsd:element>
    <xsd:element name="Coowner" ma:index="22" nillable="true" ma:displayName="Co-owner" ma:list="UserInfo" ma:SearchPeopleOnly="false" ma:SharePointGroup="0" ma:internalName="Coowner" ma:showField="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FolderExtensions" ma:index="34" nillable="true" ma:displayName="Folder Extensions" ma:description="On-DocSet sub folder to support inactive documents views." ma:internalName="FolderExtensions">
      <xsd:simpleType>
        <xsd:restriction base="dms:Unknown"/>
      </xsd:simpleType>
    </xsd:element>
    <xsd:element name="ParentID1" ma:index="35" nillable="true" ma:displayName="ParentID" ma:description="Used to maintain the parent-child relationship within Document Set and Documents" ma:indexed="true" ma:internalName="ParentID1">
      <xsd:simpleType>
        <xsd:restriction base="dms:Text">
          <xsd:maxLength value="255"/>
        </xsd:restriction>
      </xsd:simpleType>
    </xsd:element>
    <xsd:element name="GenericText2" ma:index="36" nillable="true" ma:displayName="GenericText2" ma:description="Generic field for future features in implementation" ma:indexed="true" ma:internalName="GenericText2">
      <xsd:simpleType>
        <xsd:restriction base="dms:Text">
          <xsd:maxLength value="255"/>
        </xsd:restriction>
      </xsd:simpleType>
    </xsd:element>
    <xsd:element name="GenericHTML1" ma:index="37" nillable="true" ma:displayName="GenericHTML1" ma:description="Generic field for future features in implementation" ma:internalName="GenericHTML1">
      <xsd:simpleType>
        <xsd:restriction base="dms:Unknown"/>
      </xsd:simpleType>
    </xsd:element>
    <xsd:element name="bf80e81150e248c48aa8cffdf0021a1f" ma:index="39" nillable="true" ma:taxonomy="true" ma:internalName="bf80e81150e248c48aa8cffdf0021a1f" ma:taxonomyFieldName="Products" ma:displayName="SMSG Products &amp; Technologies" ma:default="" ma:fieldId="{bf80e811-50e2-48c4-8aa8-cffdf0021a1f}" ma:taxonomyMulti="true" ma:sspId="e385fb40-52d4-4fae-9c5b-3e8ff8a5878e" ma:termSetId="a611a704-4666-406e-a571-a6e9bb4a2dcc" ma:anchorId="f7bdd4ba-8e81-43d6-a504-860f505d5c97" ma:open="false" ma:isKeyword="false">
      <xsd:complexType>
        <xsd:sequence>
          <xsd:element ref="pc:Terms" minOccurs="0" maxOccurs="1"/>
        </xsd:sequence>
      </xsd:complexType>
    </xsd:element>
    <xsd:element name="od9986d31974458fb3007746ec0bce5f" ma:index="40" nillable="true" ma:taxonomy="true" ma:internalName="od9986d31974458fb3007746ec0bce5f" ma:taxonomyFieldName="Languages" ma:displayName="SMSG Languages" ma:default="" ma:fieldId="{8d9986d3-1974-458f-b300-7746ec0bce5f}" ma:taxonomyMulti="true" ma:sspId="e385fb40-52d4-4fae-9c5b-3e8ff8a5878e" ma:termSetId="a611a704-4666-406e-a571-a6e9bb4a2dcc" ma:anchorId="c5f267fd-fa38-4ffe-a1d8-2693d87e90bc" ma:open="false" ma:isKeyword="false">
      <xsd:complexType>
        <xsd:sequence>
          <xsd:element ref="pc:Terms" minOccurs="0" maxOccurs="1"/>
        </xsd:sequence>
      </xsd:complexType>
    </xsd:element>
    <xsd:element name="k21a64daf20d4502b2796a1c6b8ce6c8" ma:index="41" nillable="true" ma:taxonomy="true" ma:internalName="k21a64daf20d4502b2796a1c6b8ce6c8" ma:taxonomyFieldName="Industries" ma:displayName="SMSG Industries" ma:default="" ma:fieldId="{421a64da-f20d-4502-b279-6a1c6b8ce6c8}" ma:taxonomyMulti="true" ma:sspId="e385fb40-52d4-4fae-9c5b-3e8ff8a5878e" ma:termSetId="a611a704-4666-406e-a571-a6e9bb4a2dcc" ma:anchorId="322da17f-7441-43de-8ac8-ca7d62aec02b" ma:open="false" ma:isKeyword="false">
      <xsd:complexType>
        <xsd:sequence>
          <xsd:element ref="pc:Terms" minOccurs="0" maxOccurs="1"/>
        </xsd:sequence>
      </xsd:complexType>
    </xsd:element>
    <xsd:element name="ef109fd36bcf4bcd9dd945731030600b" ma:index="43" nillable="true" ma:taxonomy="true" ma:internalName="ef109fd36bcf4bcd9dd945731030600b" ma:taxonomyFieldName="Region" ma:displayName="SMSG Region" ma:default="" ma:fieldId="{ef109fd3-6bcf-4bcd-9dd9-45731030600b}" ma:taxonomyMulti="true" ma:sspId="e385fb40-52d4-4fae-9c5b-3e8ff8a5878e" ma:termSetId="a611a704-4666-406e-a571-a6e9bb4a2dcc" ma:anchorId="c5404caa-7d82-41c6-82c2-0230c1d96864" ma:open="false" ma:isKeyword="false">
      <xsd:complexType>
        <xsd:sequence>
          <xsd:element ref="pc:Terms" minOccurs="0" maxOccurs="1"/>
        </xsd:sequence>
      </xsd:complexType>
    </xsd:element>
    <xsd:element name="hd9637eefc984b85b6097c6374e15725" ma:index="44" nillable="true" ma:taxonomy="true" ma:internalName="hd9637eefc984b85b6097c6374e15725" ma:taxonomyFieldName="ItemType" ma:displayName="SMSG Item Type" ma:default="" ma:fieldId="{1d9637ee-fc98-4b85-b609-7c6374e15725}" ma:taxonomyMulti="true" ma:sspId="e385fb40-52d4-4fae-9c5b-3e8ff8a5878e" ma:termSetId="a611a704-4666-406e-a571-a6e9bb4a2dcc" ma:anchorId="3d59bf14-be35-4b82-81a4-70bbe2a90cc2" ma:open="false" ma:isKeyword="false">
      <xsd:complexType>
        <xsd:sequence>
          <xsd:element ref="pc:Terms" minOccurs="0" maxOccurs="1"/>
        </xsd:sequence>
      </xsd:complexType>
    </xsd:element>
    <xsd:element name="ga0c0bf70a6644469c61b3efa7025301" ma:index="45" nillable="true" ma:taxonomy="true" ma:internalName="ga0c0bf70a6644469c61b3efa7025301" ma:taxonomyFieldName="ExperienceContentType" ma:displayName="Experience Content Type" ma:default="" ma:fieldId="{0a0c0bf7-0a66-4446-9c61-b3efa7025301}" ma:sspId="e385fb40-52d4-4fae-9c5b-3e8ff8a5878e" ma:termSetId="5ebd4bde-7300-4f6f-8671-0d8e806c9260" ma:anchorId="f79c226e-0a27-41a1-99b5-91ff9ea65615" ma:open="false" ma:isKeyword="false">
      <xsd:complexType>
        <xsd:sequence>
          <xsd:element ref="pc:Terms" minOccurs="0" maxOccurs="1"/>
        </xsd:sequence>
      </xsd:complexType>
    </xsd:element>
    <xsd:element name="i1b478372f814787abd313030b81fcb2" ma:index="47" nillable="true" ma:taxonomy="true" ma:internalName="i1b478372f814787abd313030b81fcb2" ma:taxonomyFieldName="ActivitiesAndPrograms" ma:displayName="SMSG Activities &amp; Programs" ma:default="" ma:fieldId="{21b47837-2f81-4787-abd3-13030b81fcb2}" ma:taxonomyMulti="true" ma:sspId="e385fb40-52d4-4fae-9c5b-3e8ff8a5878e" ma:termSetId="d039009f-2da8-468b-bf5e-ff4693a9f72f" ma:anchorId="846d39ff-6475-4006-99df-de42970d666e" ma:open="false" ma:isKeyword="false">
      <xsd:complexType>
        <xsd:sequence>
          <xsd:element ref="pc:Terms" minOccurs="0" maxOccurs="1"/>
        </xsd:sequence>
      </xsd:complexType>
    </xsd:element>
    <xsd:element name="i0d941ee1e744ffea7aeee9924c91cbb" ma:index="49" nillable="true" ma:taxonomy="true" ma:internalName="i0d941ee1e744ffea7aeee9924c91cbb" ma:taxonomyFieldName="BusinessArchitecture" ma:displayName="SMSG Business Architecture" ma:default="" ma:fieldId="{20d941ee-1e74-4ffe-a7ae-ee9924c91cbb}" ma:taxonomyMulti="true" ma:sspId="e385fb40-52d4-4fae-9c5b-3e8ff8a5878e" ma:termSetId="d039009f-2da8-468b-bf5e-ff4693a9f72f" ma:anchorId="1951c1e0-4cc7-414f-a435-7369277bc757" ma:open="false" ma:isKeyword="false">
      <xsd:complexType>
        <xsd:sequence>
          <xsd:element ref="pc:Terms" minOccurs="0" maxOccurs="1"/>
        </xsd:sequence>
      </xsd:complexType>
    </xsd:element>
    <xsd:element name="m6d26e40ac264097a006193f92232ece" ma:index="50" nillable="true" ma:taxonomy="true" ma:internalName="m6d26e40ac264097a006193f92232ece" ma:taxonomyFieldName="TechnicalLevel" ma:displayName="Technical Level" ma:default="" ma:fieldId="{66d26e40-ac26-4097-a006-193f92232ece}" ma:sspId="e385fb40-52d4-4fae-9c5b-3e8ff8a5878e" ma:termSetId="7123edbd-7265-47b9-9049-04e46d245d8e" ma:anchorId="3c636e1e-6390-429f-a144-68438d32bffe" ma:open="false" ma:isKeyword="false">
      <xsd:complexType>
        <xsd:sequence>
          <xsd:element ref="pc:Terms" minOccurs="0" maxOccurs="1"/>
        </xsd:sequence>
      </xsd:complexType>
    </xsd:element>
    <xsd:element name="kf34bcdc8fc34e479d3f94c6210e8e27" ma:index="51" nillable="true" ma:taxonomy="true" ma:internalName="kf34bcdc8fc34e479d3f94c6210e8e27" ma:taxonomyFieldName="Competitors" ma:displayName="SMSG Competition" ma:default="" ma:fieldId="{4f34bcdc-8fc3-4e47-9d3f-94c6210e8e27}" ma:taxonomyMulti="true" ma:sspId="e385fb40-52d4-4fae-9c5b-3e8ff8a5878e" ma:termSetId="a611a704-4666-406e-a571-a6e9bb4a2dcc" ma:anchorId="718f8fd0-b740-48bc-92ad-5700213c04b2" ma:open="false" ma:isKeyword="false">
      <xsd:complexType>
        <xsd:sequence>
          <xsd:element ref="pc:Terms" minOccurs="0" maxOccurs="1"/>
        </xsd:sequence>
      </xsd:complexType>
    </xsd:element>
    <xsd:element name="mb88723863e1404388ba3733387d48df" ma:index="53" nillable="true" ma:taxonomy="true" ma:internalName="mb88723863e1404388ba3733387d48df" ma:taxonomyFieldName="Audiences" ma:displayName="SMSG Customer Audiences" ma:default="" ma:fieldId="{6b887238-63e1-4043-88ba-3733387d48df}" ma:taxonomyMulti="true" ma:sspId="e385fb40-52d4-4fae-9c5b-3e8ff8a5878e" ma:termSetId="a611a704-4666-406e-a571-a6e9bb4a2dcc" ma:anchorId="8a0280e9-c6e8-4e3c-80d6-8db643b96ddd" ma:open="false" ma:isKeyword="false">
      <xsd:complexType>
        <xsd:sequence>
          <xsd:element ref="pc:Terms" minOccurs="0" maxOccurs="1"/>
        </xsd:sequence>
      </xsd:complexType>
    </xsd:element>
    <xsd:element name="TaxCatchAll" ma:index="54" nillable="true" ma:displayName="Taxonomy Catch All Column" ma:description="" ma:hidden="true" ma:list="{8e3d5b1f-74bf-4cd5-90f8-860d03c4e4d4}" ma:internalName="TaxCatchAll" ma:showField="CatchAllData" ma:web="2478d1b8-79bf-461f-b8e8-704d21601f1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k20e0dfa74bf4e44818db03027b0ccd8" ma:index="55" nillable="true" ma:taxonomy="true" ma:internalName="k20e0dfa74bf4e44818db03027b0ccd8" ma:taxonomyFieldName="Segments" ma:displayName="SMSG Customer Segments" ma:default="" ma:fieldId="{420e0dfa-74bf-4e44-818d-b03027b0ccd8}" ma:taxonomyMulti="true" ma:sspId="e385fb40-52d4-4fae-9c5b-3e8ff8a5878e" ma:termSetId="a611a704-4666-406e-a571-a6e9bb4a2dcc" ma:anchorId="dd7a2ee5-7d01-4a82-9346-1eefa47ece8b" ma:open="false" ma:isKeyword="false">
      <xsd:complexType>
        <xsd:sequence>
          <xsd:element ref="pc:Terms" minOccurs="0" maxOccurs="1"/>
        </xsd:sequence>
      </xsd:complexType>
    </xsd:element>
    <xsd:element name="l3c3ea61849e4288a8acc49bb5388e8c" ma:index="57" nillable="true" ma:taxonomy="true" ma:internalName="l3c3ea61849e4288a8acc49bb5388e8c" ma:taxonomyFieldName="Groups" ma:displayName="SMSG Groups" ma:default="" ma:fieldId="{53c3ea61-849e-4288-a8ac-c49bb5388e8c}" ma:taxonomyMulti="true" ma:sspId="e385fb40-52d4-4fae-9c5b-3e8ff8a5878e" ma:termSetId="d039009f-2da8-468b-bf5e-ff4693a9f72f" ma:anchorId="ec38e82f-eddf-4553-aa72-f3bd3c1d5855" ma:open="false" ma:isKeyword="false">
      <xsd:complexType>
        <xsd:sequence>
          <xsd:element ref="pc:Terms" minOccurs="0" maxOccurs="1"/>
        </xsd:sequence>
      </xsd:complexType>
    </xsd:element>
    <xsd:element name="ec5b2ad5c27b45fb8a00a1f27c7ce1ae" ma:index="59" nillable="true" ma:taxonomy="true" ma:internalName="ec5b2ad5c27b45fb8a00a1f27c7ce1ae" ma:taxonomyFieldName="Partners" ma:displayName="SMSG Partners" ma:default="" ma:fieldId="{ec5b2ad5-c27b-45fb-8a00-a1f27c7ce1ae}" ma:taxonomyMulti="true" ma:sspId="e385fb40-52d4-4fae-9c5b-3e8ff8a5878e" ma:termSetId="a611a704-4666-406e-a571-a6e9bb4a2dcc" ma:anchorId="dd1a91fa-3198-4561-9b04-bc737b2a8291" ma:open="false" ma:isKeyword="false">
      <xsd:complexType>
        <xsd:sequence>
          <xsd:element ref="pc:Terms" minOccurs="0" maxOccurs="1"/>
        </xsd:sequence>
      </xsd:complexType>
    </xsd:element>
    <xsd:element name="TaxCatchAllLabel" ma:index="60" nillable="true" ma:displayName="Taxonomy Catch All Column1" ma:description="" ma:hidden="true" ma:list="{8e3d5b1f-74bf-4cd5-90f8-860d03c4e4d4}" ma:internalName="TaxCatchAllLabel" ma:readOnly="true" ma:showField="CatchAllDataLabel" ma:web="2478d1b8-79bf-461f-b8e8-704d21601f1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b60f8d2dbb984f349d80d8196897f4d3" ma:index="61" nillable="true" ma:taxonomy="true" ma:internalName="b60f8d2dbb984f349d80d8196897f4d3" ma:taxonomyFieldName="Roles" ma:displayName="SMSG Roles" ma:default="" ma:fieldId="{b60f8d2d-bb98-4f34-9d80-d8196897f4d3}" ma:taxonomyMulti="true" ma:sspId="e385fb40-52d4-4fae-9c5b-3e8ff8a5878e" ma:termSetId="a611a704-4666-406e-a571-a6e9bb4a2dcc" ma:anchorId="c9a07ef0-4236-4915-97ca-1b3392dac369" ma:open="false" ma:isKeyword="false">
      <xsd:complexType>
        <xsd:sequence>
          <xsd:element ref="pc:Terms" minOccurs="0" maxOccurs="1"/>
        </xsd:sequence>
      </xsd:complexType>
    </xsd:element>
    <xsd:element name="TaxKeywordTaxHTField" ma:index="62" nillable="true" ma:taxonomy="true" ma:internalName="TaxKeywordTaxHTField" ma:taxonomyFieldName="TaxKeyword" ma:displayName="Enterprise Keywords" ma:readOnly="false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m6c7b4717b6346e6a075a59dd47eac69" ma:index="63" nillable="true" ma:taxonomy="true" ma:internalName="m6c7b4717b6346e6a075a59dd47eac69" ma:taxonomyFieldName="Topics" ma:displayName="SMSG Topics" ma:default="" ma:fieldId="{66c7b471-7b63-46e6-a075-a59dd47eac69}" ma:taxonomyMulti="true" ma:sspId="e385fb40-52d4-4fae-9c5b-3e8ff8a5878e" ma:termSetId="d039009f-2da8-468b-bf5e-ff4693a9f72f" ma:anchorId="ddcce936-3357-448e-8326-e6fdfddfb752" ma:open="false" ma:isKeyword="false">
      <xsd:complexType>
        <xsd:sequence>
          <xsd:element ref="pc:Terms" minOccurs="0" maxOccurs="1"/>
        </xsd:sequence>
      </xsd:complexType>
    </xsd:element>
    <xsd:element name="ConfidentialityTaxHTField0" ma:index="64" ma:taxonomy="true" ma:internalName="ConfidentialityTaxHTField0" ma:taxonomyFieldName="Confidentiality" ma:displayName="Confidentiality" ma:default="5;#Microsoft confidential|461efa83-0283-486a-a8d5-943328f3693f" ma:fieldId="{840a9f3c-1e14-4c21-9dbf-5637765665db}" ma:sspId="e385fb40-52d4-4fae-9c5b-3e8ff8a5878e" ma:termSetId="e0e820dc-7da0-48b9-8472-209c7e82d1d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b4224c12c78d42ea9b214de0badf8358" ma:index="65" nillable="true" ma:taxonomy="true" ma:internalName="b4224c12c78d42ea9b214de0badf8358" ma:taxonomyFieldName="EnterpriseDomainTags" ma:displayName="EnterpriseDomainTags" ma:default="" ma:fieldId="{b4224c12-c78d-42ea-9b21-4de0badf8358}" ma:taxonomyMulti="true" ma:sspId="e385fb40-52d4-4fae-9c5b-3e8ff8a5878e" ma:termSetId="d039009f-2da8-468b-bf5e-ff4693a9f72f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_dlc_DocId" ma:index="66" nillable="true" ma:displayName="Document ID Value" ma:description="The value of the document ID assigned to this item." ma:indexed="true" ma:internalName="_dlc_DocId" ma:readOnly="true">
      <xsd:simpleType>
        <xsd:restriction base="dms:Text"/>
      </xsd:simpleType>
    </xsd:element>
    <xsd:element name="_dlc_DocIdUrl" ma:index="6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7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eb54ac91059940029a3cc8a4ff5af673" ma:index="71" nillable="true" ma:taxonomy="true" ma:internalName="eb54ac91059940029a3cc8a4ff5af673" ma:taxonomyFieldName="SMSGDomain" ma:displayName="SMSG Domain" ma:default="" ma:fieldId="{eb54ac91-0599-4002-9a3c-c8a4ff5af673}" ma:taxonomyMulti="true" ma:sspId="e385fb40-52d4-4fae-9c5b-3e8ff8a5878e" ma:termSetId="a611a704-4666-406e-a571-a6e9bb4a2dcc" ma:anchorId="dd7a2ee5-7d01-4a82-9346-1eefa47ece8b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PublishDate" ma:index="4" nillable="true" ma:displayName="PublishDate" ma:description="Used in Blog Posts, this date is used to specify the Blog Article Date." ma:format="DateOnly" ma:internalName="PublishDate">
      <xsd:simpleType>
        <xsd:restriction base="dms:DateTime"/>
      </xsd:simpleType>
    </xsd:element>
    <xsd:element name="ApplyWorkflowRules" ma:index="14" nillable="true" ma:displayName="ApplyWorkflowRules" ma:default="Yes" ma:description="This columns is used to help to apply the workflow rules on Document Sets / Documents. by Default the Value is Yes" ma:format="Dropdown" ma:internalName="ApplyWorkflowRules" ma:readOnly="false">
      <xsd:simpleType>
        <xsd:restriction base="dms:Choice">
          <xsd:enumeration value="Yes"/>
          <xsd:enumeration value="No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bc04a5-d503-43b1-b98c-a8cf663329d9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7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73" nillable="true" ma:displayName="MediaServiceAutoTags" ma:description="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52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Description xmlns="230e9df3-be65-4c73-a93b-d1236ebd677e">In this session we take a look at Apache Spark on HDInsight.</DocumentDescription>
    <hd9637eefc984b85b6097c6374e15725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presentations</TermName>
          <TermId xmlns="http://schemas.microsoft.com/office/infopath/2007/PartnerControls">317da5a4-398e-4c38-b265-afd519770055</TermId>
        </TermInfo>
        <TermInfo xmlns="http://schemas.microsoft.com/office/infopath/2007/PartnerControls">
          <TermName xmlns="http://schemas.microsoft.com/office/infopath/2007/PartnerControls">reference materials</TermName>
          <TermId xmlns="http://schemas.microsoft.com/office/infopath/2007/PartnerControls">52263385-1fc3-4323-8d6b-50c8f6c3c45d</TermId>
        </TermInfo>
      </Terms>
    </hd9637eefc984b85b6097c6374e15725>
    <od9986d31974458fb3007746ec0bce5f xmlns="230e9df3-be65-4c73-a93b-d1236ebd677e">
      <Terms xmlns="http://schemas.microsoft.com/office/infopath/2007/PartnerControls"/>
    </od9986d31974458fb3007746ec0bce5f>
    <k20e0dfa74bf4e44818db03027b0ccd8 xmlns="230e9df3-be65-4c73-a93b-d1236ebd677e">
      <Terms xmlns="http://schemas.microsoft.com/office/infopath/2007/PartnerControls"/>
    </k20e0dfa74bf4e44818db03027b0ccd8>
    <Owner xmlns="230e9df3-be65-4c73-a93b-d1236ebd677e">
      <UserInfo>
        <DisplayName>Nishant Thacker</DisplayName>
        <AccountId>144</AccountId>
        <AccountType/>
      </UserInfo>
    </Owner>
    <PublishDate xmlns="230E9DF3-BE65-4C73-A93B-D1236EBD677E">2017-06-07T07:00:00+00:00</PublishDate>
    <k21a64daf20d4502b2796a1c6b8ce6c8 xmlns="230e9df3-be65-4c73-a93b-d1236ebd677e">
      <Terms xmlns="http://schemas.microsoft.com/office/infopath/2007/PartnerControls"/>
    </k21a64daf20d4502b2796a1c6b8ce6c8>
    <GenericHTML1 xmlns="230e9df3-be65-4c73-a93b-d1236ebd677e" xsi:nil="true"/>
    <ConfidentialityTaxHTField0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partner ready</TermName>
          <TermId xmlns="http://schemas.microsoft.com/office/infopath/2007/PartnerControls">207d4327-6b5f-454c-8f06-5ab2802d5700</TermId>
        </TermInfo>
      </Terms>
    </ConfidentialityTaxHTField0>
    <l3c3ea61849e4288a8acc49bb5388e8c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Cloud and Enterprise Marketing Group</TermName>
          <TermId xmlns="http://schemas.microsoft.com/office/infopath/2007/PartnerControls">4f75e184-e5aa-4234-a07f-b032d60df254</TermId>
        </TermInfo>
      </Terms>
    </l3c3ea61849e4288a8acc49bb5388e8c>
    <Blog_x0020_Name xmlns="230e9df3-be65-4c73-a93b-d1236ebd677e" xsi:nil="true"/>
    <eb54ac91059940029a3cc8a4ff5af673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Cloud and Enterprise</TermName>
          <TermId xmlns="http://schemas.microsoft.com/office/infopath/2007/PartnerControls">adc2fe87-c79a-4ded-a449-3f86b954069d</TermId>
        </TermInfo>
      </Terms>
    </eb54ac91059940029a3cc8a4ff5af673>
    <PublishingPageContent xmlns="http://schemas.microsoft.com/sharepoint/v3" xsi:nil="true"/>
    <ContentID xmlns="230e9df3-be65-4c73-a93b-d1236ebd677e" xsi:nil="true"/>
    <Coowner xmlns="230e9df3-be65-4c73-a93b-d1236ebd677e">
      <UserInfo>
        <DisplayName>i:0#.f|membership|v-danaja@microsoft.com</DisplayName>
        <AccountId>176</AccountId>
        <AccountType/>
      </UserInfo>
      <UserInfo>
        <DisplayName>i:0#.f|membership|v-anmarv@microsoft.com</DisplayName>
        <AccountId>45</AccountId>
        <AccountType/>
      </UserInfo>
      <UserInfo>
        <DisplayName>i:0#.f|membership|syrhee@microsoft.com</DisplayName>
        <AccountId>6465</AccountId>
        <AccountType/>
      </UserInfo>
    </Coowner>
    <ef109fd36bcf4bcd9dd945731030600b xmlns="230e9df3-be65-4c73-a93b-d1236ebd677e">
      <Terms xmlns="http://schemas.microsoft.com/office/infopath/2007/PartnerControls"/>
    </ef109fd36bcf4bcd9dd945731030600b>
    <ApplyWorkflowRules xmlns="230E9DF3-BE65-4C73-A93B-D1236EBD677E">Yes</ApplyWorkflowRules>
    <bf80e81150e248c48aa8cffdf0021a1f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Microsoft Azure HDInsight Service</TermName>
          <TermId xmlns="http://schemas.microsoft.com/office/infopath/2007/PartnerControls">caa4b4da-5318-4157-9150-05739acda99c</TermId>
        </TermInfo>
      </Terms>
    </bf80e81150e248c48aa8cffdf0021a1f>
    <ec5b2ad5c27b45fb8a00a1f27c7ce1ae xmlns="230e9df3-be65-4c73-a93b-d1236ebd677e">
      <Terms xmlns="http://schemas.microsoft.com/office/infopath/2007/PartnerControls"/>
    </ec5b2ad5c27b45fb8a00a1f27c7ce1ae>
    <RatingCount xmlns="http://schemas.microsoft.com/sharepoint/v3" xsi:nil="true"/>
    <m6d26e40ac264097a006193f92232ece xmlns="230e9df3-be65-4c73-a93b-d1236ebd677e">
      <Terms xmlns="http://schemas.microsoft.com/office/infopath/2007/PartnerControls"/>
    </m6d26e40ac264097a006193f92232ece>
    <b60f8d2dbb984f349d80d8196897f4d3 xmlns="230e9df3-be65-4c73-a93b-d1236ebd677e">
      <Terms xmlns="http://schemas.microsoft.com/office/infopath/2007/PartnerControls"/>
    </b60f8d2dbb984f349d80d8196897f4d3>
    <Thumbnail1 xmlns="230e9df3-be65-4c73-a93b-d1236ebd677e">
      <Url>https://microsoft.sharepoint.com/sites/Infopedia_G01KC/Media/Thumbnails/G01KC-1-27325/02_Apache%20Spark%20on%20HDInsight.png</Url>
      <Description>/sites/Infopedia_G01KC/Media/Thumbnails/G01KC-1-27325/02_Apache Spark on HDInsight.png</Description>
    </Thumbnail1>
    <i0d941ee1e744ffea7aeee9924c91cbb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modern data warehouses</TermName>
          <TermId xmlns="http://schemas.microsoft.com/office/infopath/2007/PartnerControls">73a3f3c0-b1f4-4059-b3f7-d568167cd895</TermId>
        </TermInfo>
      </Terms>
    </i0d941ee1e744ffea7aeee9924c91cbb>
    <RoutingRuleDescription xmlns="http://schemas.microsoft.com/sharepoint/v3" xsi:nil="true"/>
    <PublishingExpirationDate xmlns="http://schemas.microsoft.com/sharepoint/v3" xsi:nil="true"/>
    <AverageRating xmlns="http://schemas.microsoft.com/sharepoint/v3" xsi:nil="true"/>
    <TaxKeywordTaxHTField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Big Data</TermName>
          <TermId xmlns="http://schemas.microsoft.com/office/infopath/2007/PartnerControls">b28c212a-5a28-4f57-b0eb-9ccbd6cfaaf8</TermId>
        </TermInfo>
        <TermInfo xmlns="http://schemas.microsoft.com/office/infopath/2007/PartnerControls">
          <TermName xmlns="http://schemas.microsoft.com/office/infopath/2007/PartnerControls">cloud big data</TermName>
          <TermId xmlns="http://schemas.microsoft.com/office/infopath/2007/PartnerControls">8d1a492b-7102-433c-a1ae-9a7c00591ce4</TermId>
        </TermInfo>
        <TermInfo xmlns="http://schemas.microsoft.com/office/infopath/2007/PartnerControls">
          <TermName xmlns="http://schemas.microsoft.com/office/infopath/2007/PartnerControls">query federation</TermName>
          <TermId xmlns="http://schemas.microsoft.com/office/infopath/2007/PartnerControls">18ce6df5-2032-43dd-8bfe-4507b24f9b2b</TermId>
        </TermInfo>
        <TermInfo xmlns="http://schemas.microsoft.com/office/infopath/2007/PartnerControls">
          <TermName xmlns="http://schemas.microsoft.com/office/infopath/2007/PartnerControls">U-SQL</TermName>
          <TermId xmlns="http://schemas.microsoft.com/office/infopath/2007/PartnerControls">f4da21a3-b8b0-4078-871f-6f9530ce9a8e</TermId>
        </TermInfo>
        <TermInfo xmlns="http://schemas.microsoft.com/office/infopath/2007/PartnerControls">
          <TermName xmlns="http://schemas.microsoft.com/office/infopath/2007/PartnerControls">unstructured</TermName>
          <TermId xmlns="http://schemas.microsoft.com/office/infopath/2007/PartnerControls">f56528a0-e0f4-4c36-b0e1-bd562e34c0cb</TermId>
        </TermInfo>
        <TermInfo xmlns="http://schemas.microsoft.com/office/infopath/2007/PartnerControls">
          <TermName xmlns="http://schemas.microsoft.com/office/infopath/2007/PartnerControls">Data Lake</TermName>
          <TermId xmlns="http://schemas.microsoft.com/office/infopath/2007/PartnerControls">d6d5d597-cdde-4cdc-9eb1-2130f9b03888</TermId>
        </TermInfo>
        <TermInfo xmlns="http://schemas.microsoft.com/office/infopath/2007/PartnerControls">
          <TermName xmlns="http://schemas.microsoft.com/office/infopath/2007/PartnerControls">enterprise</TermName>
          <TermId xmlns="http://schemas.microsoft.com/office/infopath/2007/PartnerControls">7be59b63-9a97-4305-8844-189a14408896</TermId>
        </TermInfo>
      </Terms>
    </TaxKeywordTaxHTField>
    <ReportOwner xmlns="http://schemas.microsoft.com/sharepoint/v3">
      <UserInfo>
        <DisplayName/>
        <AccountId xsi:nil="true"/>
        <AccountType/>
      </UserInfo>
    </ReportOwner>
    <i1b478372f814787abd313030b81fcb2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TechReady</TermName>
          <TermId xmlns="http://schemas.microsoft.com/office/infopath/2007/PartnerControls">ebdf1b7d-d34f-4ccf-ac45-ca5a756d5c65</TermId>
        </TermInfo>
      </Terms>
    </i1b478372f814787abd313030b81fcb2>
    <b4224c12c78d42ea9b214de0badf8358 xmlns="230e9df3-be65-4c73-a93b-d1236ebd677e">
      <Terms xmlns="http://schemas.microsoft.com/office/infopath/2007/PartnerControls"/>
    </b4224c12c78d42ea9b214de0badf8358>
    <TaxCatchAll xmlns="230e9df3-be65-4c73-a93b-d1236ebd677e">
      <Value>169</Value>
      <Value>401</Value>
      <Value>2139</Value>
      <Value>2138</Value>
      <Value>2137</Value>
      <Value>2136</Value>
      <Value>2135</Value>
      <Value>62</Value>
      <Value>2132</Value>
      <Value>133</Value>
      <Value>21</Value>
      <Value>277</Value>
      <Value>2118</Value>
      <Value>42</Value>
      <Value>1447</Value>
      <Value>188</Value>
    </TaxCatchAll>
    <mb88723863e1404388ba3733387d48df xmlns="230e9df3-be65-4c73-a93b-d1236ebd677e">
      <Terms xmlns="http://schemas.microsoft.com/office/infopath/2007/PartnerControls"/>
    </mb88723863e1404388ba3733387d48df>
    <m6c7b4717b6346e6a075a59dd47eac69 xmlns="230e9df3-be65-4c73-a93b-d1236ebd677e">
      <Terms xmlns="http://schemas.microsoft.com/office/infopath/2007/PartnerControls">
        <TermInfo xmlns="http://schemas.microsoft.com/office/infopath/2007/PartnerControls">
          <TermName xmlns="http://schemas.microsoft.com/office/infopath/2007/PartnerControls">training</TermName>
          <TermId xmlns="http://schemas.microsoft.com/office/infopath/2007/PartnerControls">398cec6a-f8c1-47b1-8ae4-159176a4df1b</TermId>
        </TermInfo>
      </Terms>
    </m6c7b4717b6346e6a075a59dd47eac69>
    <kf34bcdc8fc34e479d3f94c6210e8e27 xmlns="230e9df3-be65-4c73-a93b-d1236ebd677e">
      <Terms xmlns="http://schemas.microsoft.com/office/infopath/2007/PartnerControls"/>
    </kf34bcdc8fc34e479d3f94c6210e8e27>
    <GenericText2 xmlns="230e9df3-be65-4c73-a93b-d1236ebd677e" xsi:nil="true"/>
    <_dlc_DocId xmlns="230e9df3-be65-4c73-a93b-d1236ebd677e">G01KC-99682991-27325</_dlc_DocId>
    <_dlc_DocIdUrl xmlns="230e9df3-be65-4c73-a93b-d1236ebd677e">
      <Url>https://microsoft.sharepoint.com/sites/Infopedia_G01KC/_layouts/15/DocIdRedir.aspx?ID=G01KC-99682991-27325</Url>
      <Description>G01KC-99682991-27325</Description>
    </_dlc_DocIdUrl>
    <FolderExtensions xmlns="230e9df3-be65-4c73-a93b-d1236ebd677e" xsi:nil="true"/>
    <ga0c0bf70a6644469c61b3efa7025301 xmlns="230e9df3-be65-4c73-a93b-d1236ebd677e">
      <Terms xmlns="http://schemas.microsoft.com/office/infopath/2007/PartnerControls"/>
    </ga0c0bf70a6644469c61b3efa7025301>
    <ParentID1 xmlns="230e9df3-be65-4c73-a93b-d1236ebd677e">G01KC-1-27311</ParentID1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6EF38B9-8196-4030-AE8B-45EEA44065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30e9df3-be65-4c73-a93b-d1236ebd677e"/>
    <ds:schemaRef ds:uri="230E9DF3-BE65-4C73-A93B-D1236EBD677E"/>
    <ds:schemaRef ds:uri="b3bc04a5-d503-43b1-b98c-a8cf663329d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393B377-DC02-4E90-BAC0-5AEBACB6C5EF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330CC4BF-1148-49B0-AD26-43CF59D2A021}">
  <ds:schemaRefs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purl.org/dc/terms/"/>
    <ds:schemaRef ds:uri="http://www.w3.org/XML/1998/namespace"/>
    <ds:schemaRef ds:uri="230E9DF3-BE65-4C73-A93B-D1236EBD677E"/>
    <ds:schemaRef ds:uri="http://schemas.microsoft.com/sharepoint/v3"/>
    <ds:schemaRef ds:uri="http://schemas.microsoft.com/office/infopath/2007/PartnerControls"/>
    <ds:schemaRef ds:uri="b3bc04a5-d503-43b1-b98c-a8cf663329d9"/>
    <ds:schemaRef ds:uri="230e9df3-be65-4c73-a93b-d1236ebd677e"/>
    <ds:schemaRef ds:uri="http://schemas.microsoft.com/office/2006/metadata/properties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962BFE8B-D007-4BE0-BF15-548548BF2C2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2747</TotalTime>
  <Words>1109</Words>
  <Application>Microsoft Office PowerPoint</Application>
  <PresentationFormat>Widescreen</PresentationFormat>
  <Paragraphs>218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Mangal</vt:lpstr>
      <vt:lpstr>Segoe UI</vt:lpstr>
      <vt:lpstr>Segoe UI Light</vt:lpstr>
      <vt:lpstr>Segoe UI Semibold</vt:lpstr>
      <vt:lpstr>Segoe UI Semilight</vt:lpstr>
      <vt:lpstr>Source Sans Pro</vt:lpstr>
      <vt:lpstr>Source Sans Pro Light</vt:lpstr>
      <vt:lpstr>Source Sans Pro SemiBold</vt:lpstr>
      <vt:lpstr>Wingdings</vt:lpstr>
      <vt:lpstr>Modernizing Your Data Warehouse</vt:lpstr>
      <vt:lpstr>5-50091_TR24_BO_CT_Template</vt:lpstr>
      <vt:lpstr>  Spark in Azure</vt:lpstr>
      <vt:lpstr>Spark on Azure Options</vt:lpstr>
      <vt:lpstr>PowerPoint Presentation</vt:lpstr>
      <vt:lpstr>Apache Spark Overview</vt:lpstr>
      <vt:lpstr>Apache Spark</vt:lpstr>
      <vt:lpstr>Spark - Benefits</vt:lpstr>
      <vt:lpstr>Advantages of a Unified Platform</vt:lpstr>
      <vt:lpstr>PowerPoint Presentation</vt:lpstr>
      <vt:lpstr>Databricks - Company Overview</vt:lpstr>
      <vt:lpstr>Azure Databricks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Spark on HDInsight</dc:title>
  <dc:creator>Nishant Thacker</dc:creator>
  <cp:keywords>cloud big data; query federation; unstructured; U-SQL; enterprise; Big Data; Data Lake</cp:keywords>
  <cp:lastModifiedBy>Matthew Witman</cp:lastModifiedBy>
  <cp:revision>20</cp:revision>
  <dcterms:created xsi:type="dcterms:W3CDTF">2017-04-24T18:01:32Z</dcterms:created>
  <dcterms:modified xsi:type="dcterms:W3CDTF">2018-06-14T10:21:25Z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0x0101000E4CB7077FEE4FF7AE86D4A500EEC780030016C849C62B10EB41ACA8C7EEDEF40BB20099ECF64382448D48A56095091C66B1A9</vt:lpwstr>
  </property>
  <property fmtid="{D5CDD505-2E9C-101B-9397-08002B2CF9AE}" pid="3" name="ParentID1">
    <vt:lpwstr>G01KC-1-27311</vt:lpwstr>
  </property>
  <property fmtid="{D5CDD505-2E9C-101B-9397-08002B2CF9AE}" pid="4" name="FolderExtensions">
    <vt:lpwstr/>
  </property>
  <property fmtid="{D5CDD505-2E9C-101B-9397-08002B2CF9AE}" pid="5" name="_dlc_policyId">
    <vt:lpwstr/>
  </property>
  <property fmtid="{D5CDD505-2E9C-101B-9397-08002B2CF9AE}" pid="6" name="ItemRetentionFormula">
    <vt:lpwstr/>
  </property>
  <property fmtid="{D5CDD505-2E9C-101B-9397-08002B2CF9AE}" pid="7" name="_dlc_DocIdItemGuid">
    <vt:lpwstr>b08c3c49-98d2-491c-bdff-b2382468e31c</vt:lpwstr>
  </property>
  <property fmtid="{D5CDD505-2E9C-101B-9397-08002B2CF9AE}" pid="8" name="of67e5d4b76f4a9db8769983fda9cec0">
    <vt:lpwstr/>
  </property>
  <property fmtid="{D5CDD505-2E9C-101B-9397-08002B2CF9AE}" pid="9" name="TaxKeyword">
    <vt:lpwstr>2139;#Big Data|b28c212a-5a28-4f57-b0eb-9ccbd6cfaaf8;#2138;#cloud big data|8d1a492b-7102-433c-a1ae-9a7c00591ce4;#2137;#query federation|18ce6df5-2032-43dd-8bfe-4507b24f9b2b;#2136;#U-SQL|f4da21a3-b8b0-4078-871f-6f9530ce9a8e;#2135;#unstructured|f56528a0-e0f4</vt:lpwstr>
  </property>
  <property fmtid="{D5CDD505-2E9C-101B-9397-08002B2CF9AE}" pid="10" name="NewsType">
    <vt:lpwstr/>
  </property>
  <property fmtid="{D5CDD505-2E9C-101B-9397-08002B2CF9AE}" pid="11" name="Update Parent Child Relation(1)0">
    <vt:lpwstr>, </vt:lpwstr>
  </property>
  <property fmtid="{D5CDD505-2E9C-101B-9397-08002B2CF9AE}" pid="12" name="Region">
    <vt:lpwstr/>
  </property>
  <property fmtid="{D5CDD505-2E9C-101B-9397-08002B2CF9AE}" pid="13" name="ODSWF1">
    <vt:lpwstr>, </vt:lpwstr>
  </property>
  <property fmtid="{D5CDD505-2E9C-101B-9397-08002B2CF9AE}" pid="14" name="ItemType">
    <vt:lpwstr>169;#presentations|317da5a4-398e-4c38-b265-afd519770055;#188;#reference materials|52263385-1fc3-4323-8d6b-50c8f6c3c45d</vt:lpwstr>
  </property>
  <property fmtid="{D5CDD505-2E9C-101B-9397-08002B2CF9AE}" pid="15" name="Confidentiality">
    <vt:lpwstr>62;#partner ready|207d4327-6b5f-454c-8f06-5ab2802d5700</vt:lpwstr>
  </property>
  <property fmtid="{D5CDD505-2E9C-101B-9397-08002B2CF9AE}" pid="16" name="ODSWF(1)0">
    <vt:lpwstr>, </vt:lpwstr>
  </property>
  <property fmtid="{D5CDD505-2E9C-101B-9397-08002B2CF9AE}" pid="17" name="Industries">
    <vt:lpwstr/>
  </property>
  <property fmtid="{D5CDD505-2E9C-101B-9397-08002B2CF9AE}" pid="18" name="MSProducts">
    <vt:lpwstr/>
  </property>
  <property fmtid="{D5CDD505-2E9C-101B-9397-08002B2CF9AE}" pid="19" name="Update Parent Child Relation(1)1">
    <vt:lpwstr>, </vt:lpwstr>
  </property>
  <property fmtid="{D5CDD505-2E9C-101B-9397-08002B2CF9AE}" pid="20" name="Competitors">
    <vt:lpwstr/>
  </property>
  <property fmtid="{D5CDD505-2E9C-101B-9397-08002B2CF9AE}" pid="21" name="SMSGDomain">
    <vt:lpwstr>21;#Cloud and Enterprise|adc2fe87-c79a-4ded-a449-3f86b954069d</vt:lpwstr>
  </property>
  <property fmtid="{D5CDD505-2E9C-101B-9397-08002B2CF9AE}" pid="22" name="ExperienceContentType">
    <vt:lpwstr/>
  </property>
  <property fmtid="{D5CDD505-2E9C-101B-9397-08002B2CF9AE}" pid="23" name="BusinessArchitecture">
    <vt:lpwstr>401;#modern data warehouses|73a3f3c0-b1f4-4059-b3f7-d568167cd895</vt:lpwstr>
  </property>
  <property fmtid="{D5CDD505-2E9C-101B-9397-08002B2CF9AE}" pid="24" name="Products">
    <vt:lpwstr>133;#Microsoft Azure HDInsight Service|caa4b4da-5318-4157-9150-05739acda99c</vt:lpwstr>
  </property>
  <property fmtid="{D5CDD505-2E9C-101B-9397-08002B2CF9AE}" pid="25" name="ODSWF2">
    <vt:lpwstr>, </vt:lpwstr>
  </property>
  <property fmtid="{D5CDD505-2E9C-101B-9397-08002B2CF9AE}" pid="26" name="ODSWF(1)1">
    <vt:lpwstr>, </vt:lpwstr>
  </property>
  <property fmtid="{D5CDD505-2E9C-101B-9397-08002B2CF9AE}" pid="27" name="ODSWF(1)">
    <vt:lpwstr>, </vt:lpwstr>
  </property>
  <property fmtid="{D5CDD505-2E9C-101B-9397-08002B2CF9AE}" pid="28" name="Segments">
    <vt:lpwstr/>
  </property>
  <property fmtid="{D5CDD505-2E9C-101B-9397-08002B2CF9AE}" pid="29" name="Partners">
    <vt:lpwstr/>
  </property>
  <property fmtid="{D5CDD505-2E9C-101B-9397-08002B2CF9AE}" pid="30" name="ActivitiesAndPrograms">
    <vt:lpwstr>1447;#TechReady|ebdf1b7d-d34f-4ccf-ac45-ca5a756d5c65</vt:lpwstr>
  </property>
  <property fmtid="{D5CDD505-2E9C-101B-9397-08002B2CF9AE}" pid="31" name="l6f004f21209409da86a713c0f24627d">
    <vt:lpwstr/>
  </property>
  <property fmtid="{D5CDD505-2E9C-101B-9397-08002B2CF9AE}" pid="32" name="la4444b61d19467597d63190b69ac227">
    <vt:lpwstr/>
  </property>
  <property fmtid="{D5CDD505-2E9C-101B-9397-08002B2CF9AE}" pid="33" name="Topics">
    <vt:lpwstr>277;#training|398cec6a-f8c1-47b1-8ae4-159176a4df1b</vt:lpwstr>
  </property>
  <property fmtid="{D5CDD505-2E9C-101B-9397-08002B2CF9AE}" pid="34" name="Groups">
    <vt:lpwstr>42;#Cloud and Enterprise Marketing Group|4f75e184-e5aa-4234-a07f-b032d60df254</vt:lpwstr>
  </property>
  <property fmtid="{D5CDD505-2E9C-101B-9397-08002B2CF9AE}" pid="35" name="MSProductsTaxHTField0">
    <vt:lpwstr/>
  </property>
  <property fmtid="{D5CDD505-2E9C-101B-9397-08002B2CF9AE}" pid="36" name="Languages">
    <vt:lpwstr/>
  </property>
  <property fmtid="{D5CDD505-2E9C-101B-9397-08002B2CF9AE}" pid="37" name="e8080b0481964c759b2c36ae49591b31">
    <vt:lpwstr/>
  </property>
  <property fmtid="{D5CDD505-2E9C-101B-9397-08002B2CF9AE}" pid="38" name="TechnicalLevel">
    <vt:lpwstr/>
  </property>
  <property fmtid="{D5CDD505-2E9C-101B-9397-08002B2CF9AE}" pid="39" name="Audiences">
    <vt:lpwstr/>
  </property>
  <property fmtid="{D5CDD505-2E9C-101B-9397-08002B2CF9AE}" pid="40" name="ldac8aee9d1f469e8cd8c3f8d6a615f2">
    <vt:lpwstr/>
  </property>
  <property fmtid="{D5CDD505-2E9C-101B-9397-08002B2CF9AE}" pid="41" name="EmployeeRole">
    <vt:lpwstr/>
  </property>
  <property fmtid="{D5CDD505-2E9C-101B-9397-08002B2CF9AE}" pid="42" name="NewsTopic">
    <vt:lpwstr/>
  </property>
  <property fmtid="{D5CDD505-2E9C-101B-9397-08002B2CF9AE}" pid="43" name="ODSWF2(1)">
    <vt:lpwstr>, </vt:lpwstr>
  </property>
  <property fmtid="{D5CDD505-2E9C-101B-9397-08002B2CF9AE}" pid="44" name="Roles">
    <vt:lpwstr/>
  </property>
  <property fmtid="{D5CDD505-2E9C-101B-9397-08002B2CF9AE}" pid="45" name="NewsSource">
    <vt:lpwstr/>
  </property>
  <property fmtid="{D5CDD505-2E9C-101B-9397-08002B2CF9AE}" pid="46" name="ODSWF2(1)0">
    <vt:lpwstr>, </vt:lpwstr>
  </property>
  <property fmtid="{D5CDD505-2E9C-101B-9397-08002B2CF9AE}" pid="47" name="SMSGTags">
    <vt:lpwstr/>
  </property>
  <property fmtid="{D5CDD505-2E9C-101B-9397-08002B2CF9AE}" pid="48" name="MSPhysicalGeography">
    <vt:lpwstr/>
  </property>
  <property fmtid="{D5CDD505-2E9C-101B-9397-08002B2CF9AE}" pid="49" name="EnterpriseDomainTags">
    <vt:lpwstr/>
  </property>
  <property fmtid="{D5CDD505-2E9C-101B-9397-08002B2CF9AE}" pid="50" name="j3562c58ee414e028925bc902cfc01a1">
    <vt:lpwstr/>
  </property>
  <property fmtid="{D5CDD505-2E9C-101B-9397-08002B2CF9AE}" pid="51" name="_docset_NoMedatataSyncRequired">
    <vt:lpwstr>False</vt:lpwstr>
  </property>
  <property fmtid="{D5CDD505-2E9C-101B-9397-08002B2CF9AE}" pid="52" name="MSIP_Label_f42aa342-8706-4288-bd11-ebb85995028c_Enabled">
    <vt:lpwstr>True</vt:lpwstr>
  </property>
  <property fmtid="{D5CDD505-2E9C-101B-9397-08002B2CF9AE}" pid="53" name="MSIP_Label_f42aa342-8706-4288-bd11-ebb85995028c_SiteId">
    <vt:lpwstr>72f988bf-86f1-41af-91ab-2d7cd011db47</vt:lpwstr>
  </property>
  <property fmtid="{D5CDD505-2E9C-101B-9397-08002B2CF9AE}" pid="54" name="MSIP_Label_f42aa342-8706-4288-bd11-ebb85995028c_Ref">
    <vt:lpwstr>https://api.informationprotection.azure.com/api/72f988bf-86f1-41af-91ab-2d7cd011db47</vt:lpwstr>
  </property>
  <property fmtid="{D5CDD505-2E9C-101B-9397-08002B2CF9AE}" pid="55" name="MSIP_Label_f42aa342-8706-4288-bd11-ebb85995028c_Owner">
    <vt:lpwstr>alzeltov@microsoft.com</vt:lpwstr>
  </property>
  <property fmtid="{D5CDD505-2E9C-101B-9397-08002B2CF9AE}" pid="56" name="MSIP_Label_f42aa342-8706-4288-bd11-ebb85995028c_SetDate">
    <vt:lpwstr>2017-10-11T14:34:12.6618760-04:00</vt:lpwstr>
  </property>
  <property fmtid="{D5CDD505-2E9C-101B-9397-08002B2CF9AE}" pid="57" name="MSIP_Label_f42aa342-8706-4288-bd11-ebb85995028c_Name">
    <vt:lpwstr>General</vt:lpwstr>
  </property>
  <property fmtid="{D5CDD505-2E9C-101B-9397-08002B2CF9AE}" pid="58" name="MSIP_Label_f42aa342-8706-4288-bd11-ebb85995028c_Application">
    <vt:lpwstr>Microsoft Azure Information Protection</vt:lpwstr>
  </property>
  <property fmtid="{D5CDD505-2E9C-101B-9397-08002B2CF9AE}" pid="59" name="MSIP_Label_f42aa342-8706-4288-bd11-ebb85995028c_Extended_MSFT_Method">
    <vt:lpwstr>Automatic</vt:lpwstr>
  </property>
  <property fmtid="{D5CDD505-2E9C-101B-9397-08002B2CF9AE}" pid="60" name="Sensitivity">
    <vt:lpwstr>General</vt:lpwstr>
  </property>
</Properties>
</file>

<file path=docProps/thumbnail.jpeg>
</file>